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70" r:id="rId3"/>
    <p:sldId id="272" r:id="rId4"/>
    <p:sldId id="273" r:id="rId5"/>
    <p:sldId id="263" r:id="rId6"/>
    <p:sldId id="279" r:id="rId7"/>
    <p:sldId id="268" r:id="rId8"/>
    <p:sldId id="280" r:id="rId9"/>
    <p:sldId id="281" r:id="rId10"/>
    <p:sldId id="266" r:id="rId11"/>
    <p:sldId id="267" r:id="rId12"/>
    <p:sldId id="282" r:id="rId13"/>
    <p:sldId id="283" r:id="rId14"/>
    <p:sldId id="274" r:id="rId15"/>
    <p:sldId id="284" r:id="rId16"/>
    <p:sldId id="264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2047"/>
    <a:srgbClr val="C51718"/>
    <a:srgbClr val="FFE800"/>
    <a:srgbClr val="28337A"/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9C99AA-B229-4F8A-A58C-C9E027B06083}" v="60" dt="2024-05-27T15:14:22.4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ardo Luiz Oliveira de Souza" userId="f1ab7b61-e5c0-48ba-a046-292bddc985c9" providerId="ADAL" clId="{389C99AA-B229-4F8A-A58C-C9E027B06083}"/>
    <pc:docChg chg="undo redo custSel addSld delSld modSld sldOrd">
      <pc:chgData name="Ricardo Luiz Oliveira de Souza" userId="f1ab7b61-e5c0-48ba-a046-292bddc985c9" providerId="ADAL" clId="{389C99AA-B229-4F8A-A58C-C9E027B06083}" dt="2024-05-27T15:16:01.952" v="2528" actId="20577"/>
      <pc:docMkLst>
        <pc:docMk/>
      </pc:docMkLst>
      <pc:sldChg chg="modSp mod">
        <pc:chgData name="Ricardo Luiz Oliveira de Souza" userId="f1ab7b61-e5c0-48ba-a046-292bddc985c9" providerId="ADAL" clId="{389C99AA-B229-4F8A-A58C-C9E027B06083}" dt="2024-05-26T15:31:20.227" v="88" actId="20577"/>
        <pc:sldMkLst>
          <pc:docMk/>
          <pc:sldMk cId="3523399478" sldId="256"/>
        </pc:sldMkLst>
        <pc:spChg chg="mod">
          <ac:chgData name="Ricardo Luiz Oliveira de Souza" userId="f1ab7b61-e5c0-48ba-a046-292bddc985c9" providerId="ADAL" clId="{389C99AA-B229-4F8A-A58C-C9E027B06083}" dt="2024-05-26T15:30:53.575" v="61" actId="20577"/>
          <ac:spMkLst>
            <pc:docMk/>
            <pc:sldMk cId="3523399478" sldId="256"/>
            <ac:spMk id="10" creationId="{6057C017-DAB3-2508-5FA5-996712EEAA45}"/>
          </ac:spMkLst>
        </pc:spChg>
        <pc:spChg chg="mod">
          <ac:chgData name="Ricardo Luiz Oliveira de Souza" userId="f1ab7b61-e5c0-48ba-a046-292bddc985c9" providerId="ADAL" clId="{389C99AA-B229-4F8A-A58C-C9E027B06083}" dt="2024-05-26T15:31:20.227" v="88" actId="20577"/>
          <ac:spMkLst>
            <pc:docMk/>
            <pc:sldMk cId="3523399478" sldId="256"/>
            <ac:spMk id="11" creationId="{35359CE1-2744-67DB-213A-10AD571DFDF7}"/>
          </ac:spMkLst>
        </pc:spChg>
      </pc:sldChg>
      <pc:sldChg chg="del">
        <pc:chgData name="Ricardo Luiz Oliveira de Souza" userId="f1ab7b61-e5c0-48ba-a046-292bddc985c9" providerId="ADAL" clId="{389C99AA-B229-4F8A-A58C-C9E027B06083}" dt="2024-05-27T08:20:19.652" v="2407" actId="47"/>
        <pc:sldMkLst>
          <pc:docMk/>
          <pc:sldMk cId="3170248328" sldId="257"/>
        </pc:sldMkLst>
      </pc:sldChg>
      <pc:sldChg chg="del">
        <pc:chgData name="Ricardo Luiz Oliveira de Souza" userId="f1ab7b61-e5c0-48ba-a046-292bddc985c9" providerId="ADAL" clId="{389C99AA-B229-4F8A-A58C-C9E027B06083}" dt="2024-05-27T08:20:21.144" v="2408" actId="47"/>
        <pc:sldMkLst>
          <pc:docMk/>
          <pc:sldMk cId="3012006135" sldId="262"/>
        </pc:sldMkLst>
      </pc:sldChg>
      <pc:sldChg chg="modSp mod">
        <pc:chgData name="Ricardo Luiz Oliveira de Souza" userId="f1ab7b61-e5c0-48ba-a046-292bddc985c9" providerId="ADAL" clId="{389C99AA-B229-4F8A-A58C-C9E027B06083}" dt="2024-05-27T04:53:04.528" v="1694" actId="404"/>
        <pc:sldMkLst>
          <pc:docMk/>
          <pc:sldMk cId="1129385356" sldId="263"/>
        </pc:sldMkLst>
        <pc:spChg chg="mod">
          <ac:chgData name="Ricardo Luiz Oliveira de Souza" userId="f1ab7b61-e5c0-48ba-a046-292bddc985c9" providerId="ADAL" clId="{389C99AA-B229-4F8A-A58C-C9E027B06083}" dt="2024-05-27T04:53:04.528" v="1694" actId="404"/>
          <ac:spMkLst>
            <pc:docMk/>
            <pc:sldMk cId="1129385356" sldId="263"/>
            <ac:spMk id="10" creationId="{FB7290A3-D781-3139-FB85-5093857641BA}"/>
          </ac:spMkLst>
        </pc:spChg>
        <pc:spChg chg="mod">
          <ac:chgData name="Ricardo Luiz Oliveira de Souza" userId="f1ab7b61-e5c0-48ba-a046-292bddc985c9" providerId="ADAL" clId="{389C99AA-B229-4F8A-A58C-C9E027B06083}" dt="2024-05-27T04:50:45.271" v="1669"/>
          <ac:spMkLst>
            <pc:docMk/>
            <pc:sldMk cId="1129385356" sldId="263"/>
            <ac:spMk id="12" creationId="{2E1F1E1B-83C1-FCAA-24FC-B79522C8A110}"/>
          </ac:spMkLst>
        </pc:spChg>
      </pc:sldChg>
      <pc:sldChg chg="modSp mod">
        <pc:chgData name="Ricardo Luiz Oliveira de Souza" userId="f1ab7b61-e5c0-48ba-a046-292bddc985c9" providerId="ADAL" clId="{389C99AA-B229-4F8A-A58C-C9E027B06083}" dt="2024-05-26T15:28:12.861" v="43" actId="14100"/>
        <pc:sldMkLst>
          <pc:docMk/>
          <pc:sldMk cId="3451956214" sldId="264"/>
        </pc:sldMkLst>
        <pc:spChg chg="mod">
          <ac:chgData name="Ricardo Luiz Oliveira de Souza" userId="f1ab7b61-e5c0-48ba-a046-292bddc985c9" providerId="ADAL" clId="{389C99AA-B229-4F8A-A58C-C9E027B06083}" dt="2024-05-26T15:27:37.760" v="3" actId="20577"/>
          <ac:spMkLst>
            <pc:docMk/>
            <pc:sldMk cId="3451956214" sldId="264"/>
            <ac:spMk id="3" creationId="{52C2EF7C-C34F-B691-CBD3-8D4D06D9FB64}"/>
          </ac:spMkLst>
        </pc:spChg>
        <pc:spChg chg="mod">
          <ac:chgData name="Ricardo Luiz Oliveira de Souza" userId="f1ab7b61-e5c0-48ba-a046-292bddc985c9" providerId="ADAL" clId="{389C99AA-B229-4F8A-A58C-C9E027B06083}" dt="2024-05-26T15:28:12.861" v="43" actId="14100"/>
          <ac:spMkLst>
            <pc:docMk/>
            <pc:sldMk cId="3451956214" sldId="264"/>
            <ac:spMk id="5" creationId="{7DD650EB-D879-968D-16EA-A30C67A740E3}"/>
          </ac:spMkLst>
        </pc:spChg>
      </pc:sldChg>
      <pc:sldChg chg="modSp add del mod">
        <pc:chgData name="Ricardo Luiz Oliveira de Souza" userId="f1ab7b61-e5c0-48ba-a046-292bddc985c9" providerId="ADAL" clId="{389C99AA-B229-4F8A-A58C-C9E027B06083}" dt="2024-05-27T07:17:08.522" v="2061" actId="47"/>
        <pc:sldMkLst>
          <pc:docMk/>
          <pc:sldMk cId="1366684817" sldId="265"/>
        </pc:sldMkLst>
        <pc:spChg chg="mod">
          <ac:chgData name="Ricardo Luiz Oliveira de Souza" userId="f1ab7b61-e5c0-48ba-a046-292bddc985c9" providerId="ADAL" clId="{389C99AA-B229-4F8A-A58C-C9E027B06083}" dt="2024-05-26T15:39:30.199" v="98" actId="27636"/>
          <ac:spMkLst>
            <pc:docMk/>
            <pc:sldMk cId="1366684817" sldId="265"/>
            <ac:spMk id="12" creationId="{2E1F1E1B-83C1-FCAA-24FC-B79522C8A110}"/>
          </ac:spMkLst>
        </pc:spChg>
      </pc:sldChg>
      <pc:sldChg chg="modSp add mod">
        <pc:chgData name="Ricardo Luiz Oliveira de Souza" userId="f1ab7b61-e5c0-48ba-a046-292bddc985c9" providerId="ADAL" clId="{389C99AA-B229-4F8A-A58C-C9E027B06083}" dt="2024-05-27T07:26:53.324" v="2144" actId="20577"/>
        <pc:sldMkLst>
          <pc:docMk/>
          <pc:sldMk cId="3095129897" sldId="266"/>
        </pc:sldMkLst>
        <pc:spChg chg="mod">
          <ac:chgData name="Ricardo Luiz Oliveira de Souza" userId="f1ab7b61-e5c0-48ba-a046-292bddc985c9" providerId="ADAL" clId="{389C99AA-B229-4F8A-A58C-C9E027B06083}" dt="2024-05-27T07:26:38.029" v="2138" actId="20577"/>
          <ac:spMkLst>
            <pc:docMk/>
            <pc:sldMk cId="3095129897" sldId="266"/>
            <ac:spMk id="10" creationId="{FB7290A3-D781-3139-FB85-5093857641BA}"/>
          </ac:spMkLst>
        </pc:spChg>
        <pc:spChg chg="mod">
          <ac:chgData name="Ricardo Luiz Oliveira de Souza" userId="f1ab7b61-e5c0-48ba-a046-292bddc985c9" providerId="ADAL" clId="{389C99AA-B229-4F8A-A58C-C9E027B06083}" dt="2024-05-27T07:26:53.324" v="2144" actId="20577"/>
          <ac:spMkLst>
            <pc:docMk/>
            <pc:sldMk cId="3095129897" sldId="266"/>
            <ac:spMk id="12" creationId="{2E1F1E1B-83C1-FCAA-24FC-B79522C8A110}"/>
          </ac:spMkLst>
        </pc:spChg>
      </pc:sldChg>
      <pc:sldChg chg="modSp add mod">
        <pc:chgData name="Ricardo Luiz Oliveira de Souza" userId="f1ab7b61-e5c0-48ba-a046-292bddc985c9" providerId="ADAL" clId="{389C99AA-B229-4F8A-A58C-C9E027B06083}" dt="2024-05-27T07:27:42.372" v="2152" actId="5793"/>
        <pc:sldMkLst>
          <pc:docMk/>
          <pc:sldMk cId="3234904212" sldId="267"/>
        </pc:sldMkLst>
        <pc:spChg chg="mod">
          <ac:chgData name="Ricardo Luiz Oliveira de Souza" userId="f1ab7b61-e5c0-48ba-a046-292bddc985c9" providerId="ADAL" clId="{389C99AA-B229-4F8A-A58C-C9E027B06083}" dt="2024-05-27T07:27:22.330" v="2146" actId="20577"/>
          <ac:spMkLst>
            <pc:docMk/>
            <pc:sldMk cId="3234904212" sldId="267"/>
            <ac:spMk id="10" creationId="{FB7290A3-D781-3139-FB85-5093857641BA}"/>
          </ac:spMkLst>
        </pc:spChg>
        <pc:spChg chg="mod">
          <ac:chgData name="Ricardo Luiz Oliveira de Souza" userId="f1ab7b61-e5c0-48ba-a046-292bddc985c9" providerId="ADAL" clId="{389C99AA-B229-4F8A-A58C-C9E027B06083}" dt="2024-05-27T07:27:42.372" v="2152" actId="5793"/>
          <ac:spMkLst>
            <pc:docMk/>
            <pc:sldMk cId="3234904212" sldId="267"/>
            <ac:spMk id="12" creationId="{2E1F1E1B-83C1-FCAA-24FC-B79522C8A110}"/>
          </ac:spMkLst>
        </pc:spChg>
      </pc:sldChg>
      <pc:sldChg chg="modSp add mod ord">
        <pc:chgData name="Ricardo Luiz Oliveira de Souza" userId="f1ab7b61-e5c0-48ba-a046-292bddc985c9" providerId="ADAL" clId="{389C99AA-B229-4F8A-A58C-C9E027B06083}" dt="2024-05-27T15:11:06.205" v="2464" actId="13926"/>
        <pc:sldMkLst>
          <pc:docMk/>
          <pc:sldMk cId="2755156070" sldId="268"/>
        </pc:sldMkLst>
        <pc:spChg chg="mod">
          <ac:chgData name="Ricardo Luiz Oliveira de Souza" userId="f1ab7b61-e5c0-48ba-a046-292bddc985c9" providerId="ADAL" clId="{389C99AA-B229-4F8A-A58C-C9E027B06083}" dt="2024-05-27T07:24:05.649" v="2132" actId="404"/>
          <ac:spMkLst>
            <pc:docMk/>
            <pc:sldMk cId="2755156070" sldId="268"/>
            <ac:spMk id="10" creationId="{FB7290A3-D781-3139-FB85-5093857641BA}"/>
          </ac:spMkLst>
        </pc:spChg>
        <pc:spChg chg="mod">
          <ac:chgData name="Ricardo Luiz Oliveira de Souza" userId="f1ab7b61-e5c0-48ba-a046-292bddc985c9" providerId="ADAL" clId="{389C99AA-B229-4F8A-A58C-C9E027B06083}" dt="2024-05-27T15:11:06.205" v="2464" actId="13926"/>
          <ac:spMkLst>
            <pc:docMk/>
            <pc:sldMk cId="2755156070" sldId="268"/>
            <ac:spMk id="12" creationId="{2E1F1E1B-83C1-FCAA-24FC-B79522C8A110}"/>
          </ac:spMkLst>
        </pc:spChg>
      </pc:sldChg>
      <pc:sldChg chg="modSp add del mod">
        <pc:chgData name="Ricardo Luiz Oliveira de Souza" userId="f1ab7b61-e5c0-48ba-a046-292bddc985c9" providerId="ADAL" clId="{389C99AA-B229-4F8A-A58C-C9E027B06083}" dt="2024-05-27T07:31:10.864" v="2154" actId="47"/>
        <pc:sldMkLst>
          <pc:docMk/>
          <pc:sldMk cId="1086615716" sldId="269"/>
        </pc:sldMkLst>
        <pc:spChg chg="mod">
          <ac:chgData name="Ricardo Luiz Oliveira de Souza" userId="f1ab7b61-e5c0-48ba-a046-292bddc985c9" providerId="ADAL" clId="{389C99AA-B229-4F8A-A58C-C9E027B06083}" dt="2024-05-26T17:36:41.550" v="969" actId="404"/>
          <ac:spMkLst>
            <pc:docMk/>
            <pc:sldMk cId="1086615716" sldId="269"/>
            <ac:spMk id="10" creationId="{FB7290A3-D781-3139-FB85-5093857641BA}"/>
          </ac:spMkLst>
        </pc:spChg>
        <pc:spChg chg="mod">
          <ac:chgData name="Ricardo Luiz Oliveira de Souza" userId="f1ab7b61-e5c0-48ba-a046-292bddc985c9" providerId="ADAL" clId="{389C99AA-B229-4F8A-A58C-C9E027B06083}" dt="2024-05-26T17:02:38.700" v="646" actId="20577"/>
          <ac:spMkLst>
            <pc:docMk/>
            <pc:sldMk cId="1086615716" sldId="269"/>
            <ac:spMk id="12" creationId="{2E1F1E1B-83C1-FCAA-24FC-B79522C8A110}"/>
          </ac:spMkLst>
        </pc:spChg>
      </pc:sldChg>
      <pc:sldChg chg="addSp delSp modSp add mod ord">
        <pc:chgData name="Ricardo Luiz Oliveira de Souza" userId="f1ab7b61-e5c0-48ba-a046-292bddc985c9" providerId="ADAL" clId="{389C99AA-B229-4F8A-A58C-C9E027B06083}" dt="2024-05-27T04:51:41.791" v="1671" actId="404"/>
        <pc:sldMkLst>
          <pc:docMk/>
          <pc:sldMk cId="4245279863" sldId="270"/>
        </pc:sldMkLst>
        <pc:spChg chg="mod">
          <ac:chgData name="Ricardo Luiz Oliveira de Souza" userId="f1ab7b61-e5c0-48ba-a046-292bddc985c9" providerId="ADAL" clId="{389C99AA-B229-4F8A-A58C-C9E027B06083}" dt="2024-05-27T04:51:41.791" v="1671" actId="404"/>
          <ac:spMkLst>
            <pc:docMk/>
            <pc:sldMk cId="4245279863" sldId="270"/>
            <ac:spMk id="10" creationId="{FB7290A3-D781-3139-FB85-5093857641BA}"/>
          </ac:spMkLst>
        </pc:spChg>
        <pc:spChg chg="del">
          <ac:chgData name="Ricardo Luiz Oliveira de Souza" userId="f1ab7b61-e5c0-48ba-a046-292bddc985c9" providerId="ADAL" clId="{389C99AA-B229-4F8A-A58C-C9E027B06083}" dt="2024-05-26T17:19:56.197" v="754"/>
          <ac:spMkLst>
            <pc:docMk/>
            <pc:sldMk cId="4245279863" sldId="270"/>
            <ac:spMk id="12" creationId="{2E1F1E1B-83C1-FCAA-24FC-B79522C8A110}"/>
          </ac:spMkLst>
        </pc:spChg>
        <pc:picChg chg="add mod">
          <ac:chgData name="Ricardo Luiz Oliveira de Souza" userId="f1ab7b61-e5c0-48ba-a046-292bddc985c9" providerId="ADAL" clId="{389C99AA-B229-4F8A-A58C-C9E027B06083}" dt="2024-05-26T17:19:47.018" v="753" actId="1076"/>
          <ac:picMkLst>
            <pc:docMk/>
            <pc:sldMk cId="4245279863" sldId="270"/>
            <ac:picMk id="2" creationId="{A3DC34D1-476A-0714-509B-93444A9D4341}"/>
          </ac:picMkLst>
        </pc:picChg>
        <pc:picChg chg="add mod">
          <ac:chgData name="Ricardo Luiz Oliveira de Souza" userId="f1ab7b61-e5c0-48ba-a046-292bddc985c9" providerId="ADAL" clId="{389C99AA-B229-4F8A-A58C-C9E027B06083}" dt="2024-05-26T17:21:54.361" v="759" actId="1076"/>
          <ac:picMkLst>
            <pc:docMk/>
            <pc:sldMk cId="4245279863" sldId="270"/>
            <ac:picMk id="3" creationId="{FBFB84EB-E7A4-FDF8-A6D5-7A0577A800FB}"/>
          </ac:picMkLst>
        </pc:picChg>
        <pc:picChg chg="add mod">
          <ac:chgData name="Ricardo Luiz Oliveira de Souza" userId="f1ab7b61-e5c0-48ba-a046-292bddc985c9" providerId="ADAL" clId="{389C99AA-B229-4F8A-A58C-C9E027B06083}" dt="2024-05-26T17:20:41.187" v="757" actId="1076"/>
          <ac:picMkLst>
            <pc:docMk/>
            <pc:sldMk cId="4245279863" sldId="270"/>
            <ac:picMk id="4" creationId="{6EA2D5AB-19CB-83E1-A363-639DCC19DD93}"/>
          </ac:picMkLst>
        </pc:picChg>
      </pc:sldChg>
      <pc:sldChg chg="addSp delSp modSp add del mod ord chgLayout">
        <pc:chgData name="Ricardo Luiz Oliveira de Souza" userId="f1ab7b61-e5c0-48ba-a046-292bddc985c9" providerId="ADAL" clId="{389C99AA-B229-4F8A-A58C-C9E027B06083}" dt="2024-05-26T21:00:27.387" v="1421" actId="47"/>
        <pc:sldMkLst>
          <pc:docMk/>
          <pc:sldMk cId="4268707272" sldId="271"/>
        </pc:sldMkLst>
        <pc:spChg chg="add del mod">
          <ac:chgData name="Ricardo Luiz Oliveira de Souza" userId="f1ab7b61-e5c0-48ba-a046-292bddc985c9" providerId="ADAL" clId="{389C99AA-B229-4F8A-A58C-C9E027B06083}" dt="2024-05-26T17:29:06.285" v="776" actId="6264"/>
          <ac:spMkLst>
            <pc:docMk/>
            <pc:sldMk cId="4268707272" sldId="271"/>
            <ac:spMk id="6" creationId="{35021F08-E5CC-7994-D24F-BAF51B0031BF}"/>
          </ac:spMkLst>
        </pc:spChg>
        <pc:spChg chg="add del mod ord">
          <ac:chgData name="Ricardo Luiz Oliveira de Souza" userId="f1ab7b61-e5c0-48ba-a046-292bddc985c9" providerId="ADAL" clId="{389C99AA-B229-4F8A-A58C-C9E027B06083}" dt="2024-05-26T17:29:06.285" v="776" actId="6264"/>
          <ac:spMkLst>
            <pc:docMk/>
            <pc:sldMk cId="4268707272" sldId="271"/>
            <ac:spMk id="7" creationId="{D91FF8DD-A471-FCA8-F6D2-30ADFD7BEAB4}"/>
          </ac:spMkLst>
        </pc:spChg>
        <pc:spChg chg="mod ord">
          <ac:chgData name="Ricardo Luiz Oliveira de Souza" userId="f1ab7b61-e5c0-48ba-a046-292bddc985c9" providerId="ADAL" clId="{389C99AA-B229-4F8A-A58C-C9E027B06083}" dt="2024-05-26T17:29:06.285" v="776" actId="6264"/>
          <ac:spMkLst>
            <pc:docMk/>
            <pc:sldMk cId="4268707272" sldId="271"/>
            <ac:spMk id="10" creationId="{FB7290A3-D781-3139-FB85-5093857641BA}"/>
          </ac:spMkLst>
        </pc:spChg>
        <pc:spChg chg="add del mod">
          <ac:chgData name="Ricardo Luiz Oliveira de Souza" userId="f1ab7b61-e5c0-48ba-a046-292bddc985c9" providerId="ADAL" clId="{389C99AA-B229-4F8A-A58C-C9E027B06083}" dt="2024-05-26T17:24:40.973" v="769" actId="478"/>
          <ac:spMkLst>
            <pc:docMk/>
            <pc:sldMk cId="4268707272" sldId="271"/>
            <ac:spMk id="12" creationId="{2E1F1E1B-83C1-FCAA-24FC-B79522C8A110}"/>
          </ac:spMkLst>
        </pc:spChg>
        <pc:picChg chg="add mod">
          <ac:chgData name="Ricardo Luiz Oliveira de Souza" userId="f1ab7b61-e5c0-48ba-a046-292bddc985c9" providerId="ADAL" clId="{389C99AA-B229-4F8A-A58C-C9E027B06083}" dt="2024-05-26T17:23:30.042" v="763"/>
          <ac:picMkLst>
            <pc:docMk/>
            <pc:sldMk cId="4268707272" sldId="271"/>
            <ac:picMk id="2" creationId="{2E71D015-7E55-AEE1-84BF-929AA802852A}"/>
          </ac:picMkLst>
        </pc:picChg>
        <pc:picChg chg="add mod">
          <ac:chgData name="Ricardo Luiz Oliveira de Souza" userId="f1ab7b61-e5c0-48ba-a046-292bddc985c9" providerId="ADAL" clId="{389C99AA-B229-4F8A-A58C-C9E027B06083}" dt="2024-05-26T17:23:48.346" v="764"/>
          <ac:picMkLst>
            <pc:docMk/>
            <pc:sldMk cId="4268707272" sldId="271"/>
            <ac:picMk id="3" creationId="{73928750-6E0B-ABCB-EA82-A28ED3F6CA51}"/>
          </ac:picMkLst>
        </pc:picChg>
        <pc:picChg chg="add mod">
          <ac:chgData name="Ricardo Luiz Oliveira de Souza" userId="f1ab7b61-e5c0-48ba-a046-292bddc985c9" providerId="ADAL" clId="{389C99AA-B229-4F8A-A58C-C9E027B06083}" dt="2024-05-26T17:24:23.353" v="768"/>
          <ac:picMkLst>
            <pc:docMk/>
            <pc:sldMk cId="4268707272" sldId="271"/>
            <ac:picMk id="4" creationId="{D947AA5B-80BB-FE31-2B69-55632E98B327}"/>
          </ac:picMkLst>
        </pc:picChg>
        <pc:picChg chg="add mod">
          <ac:chgData name="Ricardo Luiz Oliveira de Souza" userId="f1ab7b61-e5c0-48ba-a046-292bddc985c9" providerId="ADAL" clId="{389C99AA-B229-4F8A-A58C-C9E027B06083}" dt="2024-05-26T17:24:55.282" v="771" actId="14100"/>
          <ac:picMkLst>
            <pc:docMk/>
            <pc:sldMk cId="4268707272" sldId="271"/>
            <ac:picMk id="5" creationId="{CEB5A4A7-69BA-3A41-EA16-EFFD62FEEF74}"/>
          </ac:picMkLst>
        </pc:picChg>
      </pc:sldChg>
      <pc:sldChg chg="modSp add mod ord">
        <pc:chgData name="Ricardo Luiz Oliveira de Souza" userId="f1ab7b61-e5c0-48ba-a046-292bddc985c9" providerId="ADAL" clId="{389C99AA-B229-4F8A-A58C-C9E027B06083}" dt="2024-05-27T06:22:42.024" v="1812" actId="20577"/>
        <pc:sldMkLst>
          <pc:docMk/>
          <pc:sldMk cId="3321266093" sldId="272"/>
        </pc:sldMkLst>
        <pc:spChg chg="mod">
          <ac:chgData name="Ricardo Luiz Oliveira de Souza" userId="f1ab7b61-e5c0-48ba-a046-292bddc985c9" providerId="ADAL" clId="{389C99AA-B229-4F8A-A58C-C9E027B06083}" dt="2024-05-27T04:51:55.629" v="1672" actId="404"/>
          <ac:spMkLst>
            <pc:docMk/>
            <pc:sldMk cId="3321266093" sldId="272"/>
            <ac:spMk id="10" creationId="{FB7290A3-D781-3139-FB85-5093857641BA}"/>
          </ac:spMkLst>
        </pc:spChg>
        <pc:spChg chg="mod">
          <ac:chgData name="Ricardo Luiz Oliveira de Souza" userId="f1ab7b61-e5c0-48ba-a046-292bddc985c9" providerId="ADAL" clId="{389C99AA-B229-4F8A-A58C-C9E027B06083}" dt="2024-05-27T06:22:42.024" v="1812" actId="20577"/>
          <ac:spMkLst>
            <pc:docMk/>
            <pc:sldMk cId="3321266093" sldId="272"/>
            <ac:spMk id="12" creationId="{2E1F1E1B-83C1-FCAA-24FC-B79522C8A110}"/>
          </ac:spMkLst>
        </pc:spChg>
      </pc:sldChg>
      <pc:sldChg chg="addSp delSp modSp add mod ord">
        <pc:chgData name="Ricardo Luiz Oliveira de Souza" userId="f1ab7b61-e5c0-48ba-a046-292bddc985c9" providerId="ADAL" clId="{389C99AA-B229-4F8A-A58C-C9E027B06083}" dt="2024-05-27T04:52:08.254" v="1673" actId="404"/>
        <pc:sldMkLst>
          <pc:docMk/>
          <pc:sldMk cId="2612092716" sldId="273"/>
        </pc:sldMkLst>
        <pc:spChg chg="mod">
          <ac:chgData name="Ricardo Luiz Oliveira de Souza" userId="f1ab7b61-e5c0-48ba-a046-292bddc985c9" providerId="ADAL" clId="{389C99AA-B229-4F8A-A58C-C9E027B06083}" dt="2024-05-27T04:52:08.254" v="1673" actId="404"/>
          <ac:spMkLst>
            <pc:docMk/>
            <pc:sldMk cId="2612092716" sldId="273"/>
            <ac:spMk id="10" creationId="{FB7290A3-D781-3139-FB85-5093857641BA}"/>
          </ac:spMkLst>
        </pc:spChg>
        <pc:spChg chg="del">
          <ac:chgData name="Ricardo Luiz Oliveira de Souza" userId="f1ab7b61-e5c0-48ba-a046-292bddc985c9" providerId="ADAL" clId="{389C99AA-B229-4F8A-A58C-C9E027B06083}" dt="2024-05-27T04:30:04.889" v="1481" actId="478"/>
          <ac:spMkLst>
            <pc:docMk/>
            <pc:sldMk cId="2612092716" sldId="273"/>
            <ac:spMk id="12" creationId="{2E1F1E1B-83C1-FCAA-24FC-B79522C8A110}"/>
          </ac:spMkLst>
        </pc:spChg>
        <pc:picChg chg="add mod">
          <ac:chgData name="Ricardo Luiz Oliveira de Souza" userId="f1ab7b61-e5c0-48ba-a046-292bddc985c9" providerId="ADAL" clId="{389C99AA-B229-4F8A-A58C-C9E027B06083}" dt="2024-05-27T04:45:08.056" v="1544" actId="1076"/>
          <ac:picMkLst>
            <pc:docMk/>
            <pc:sldMk cId="2612092716" sldId="273"/>
            <ac:picMk id="2" creationId="{9639DFAB-CC80-180A-52C6-34B3D5952405}"/>
          </ac:picMkLst>
        </pc:picChg>
      </pc:sldChg>
      <pc:sldChg chg="addSp delSp modSp add mod">
        <pc:chgData name="Ricardo Luiz Oliveira de Souza" userId="f1ab7b61-e5c0-48ba-a046-292bddc985c9" providerId="ADAL" clId="{389C99AA-B229-4F8A-A58C-C9E027B06083}" dt="2024-05-26T17:36:04.946" v="914" actId="14100"/>
        <pc:sldMkLst>
          <pc:docMk/>
          <pc:sldMk cId="4086366895" sldId="274"/>
        </pc:sldMkLst>
        <pc:spChg chg="mod">
          <ac:chgData name="Ricardo Luiz Oliveira de Souza" userId="f1ab7b61-e5c0-48ba-a046-292bddc985c9" providerId="ADAL" clId="{389C99AA-B229-4F8A-A58C-C9E027B06083}" dt="2024-05-26T17:36:04.946" v="914" actId="14100"/>
          <ac:spMkLst>
            <pc:docMk/>
            <pc:sldMk cId="4086366895" sldId="274"/>
            <ac:spMk id="10" creationId="{FB7290A3-D781-3139-FB85-5093857641BA}"/>
          </ac:spMkLst>
        </pc:spChg>
        <pc:spChg chg="del">
          <ac:chgData name="Ricardo Luiz Oliveira de Souza" userId="f1ab7b61-e5c0-48ba-a046-292bddc985c9" providerId="ADAL" clId="{389C99AA-B229-4F8A-A58C-C9E027B06083}" dt="2024-05-26T17:34:34.712" v="858"/>
          <ac:spMkLst>
            <pc:docMk/>
            <pc:sldMk cId="4086366895" sldId="274"/>
            <ac:spMk id="12" creationId="{2E1F1E1B-83C1-FCAA-24FC-B79522C8A110}"/>
          </ac:spMkLst>
        </pc:spChg>
        <pc:picChg chg="add mod">
          <ac:chgData name="Ricardo Luiz Oliveira de Souza" userId="f1ab7b61-e5c0-48ba-a046-292bddc985c9" providerId="ADAL" clId="{389C99AA-B229-4F8A-A58C-C9E027B06083}" dt="2024-05-26T17:35:06.168" v="863" actId="14100"/>
          <ac:picMkLst>
            <pc:docMk/>
            <pc:sldMk cId="4086366895" sldId="274"/>
            <ac:picMk id="2" creationId="{4A4D8CB9-D002-A808-29F5-2D151C992B84}"/>
          </ac:picMkLst>
        </pc:picChg>
      </pc:sldChg>
      <pc:sldChg chg="add del">
        <pc:chgData name="Ricardo Luiz Oliveira de Souza" userId="f1ab7b61-e5c0-48ba-a046-292bddc985c9" providerId="ADAL" clId="{389C99AA-B229-4F8A-A58C-C9E027B06083}" dt="2024-05-27T08:20:00.203" v="2403" actId="47"/>
        <pc:sldMkLst>
          <pc:docMk/>
          <pc:sldMk cId="2543792635" sldId="275"/>
        </pc:sldMkLst>
      </pc:sldChg>
      <pc:sldChg chg="add del">
        <pc:chgData name="Ricardo Luiz Oliveira de Souza" userId="f1ab7b61-e5c0-48ba-a046-292bddc985c9" providerId="ADAL" clId="{389C99AA-B229-4F8A-A58C-C9E027B06083}" dt="2024-05-27T08:20:01.489" v="2404" actId="47"/>
        <pc:sldMkLst>
          <pc:docMk/>
          <pc:sldMk cId="1298104061" sldId="276"/>
        </pc:sldMkLst>
      </pc:sldChg>
      <pc:sldChg chg="add del">
        <pc:chgData name="Ricardo Luiz Oliveira de Souza" userId="f1ab7b61-e5c0-48ba-a046-292bddc985c9" providerId="ADAL" clId="{389C99AA-B229-4F8A-A58C-C9E027B06083}" dt="2024-05-27T08:20:02.227" v="2405" actId="47"/>
        <pc:sldMkLst>
          <pc:docMk/>
          <pc:sldMk cId="3556212271" sldId="277"/>
        </pc:sldMkLst>
      </pc:sldChg>
      <pc:sldChg chg="add del">
        <pc:chgData name="Ricardo Luiz Oliveira de Souza" userId="f1ab7b61-e5c0-48ba-a046-292bddc985c9" providerId="ADAL" clId="{389C99AA-B229-4F8A-A58C-C9E027B06083}" dt="2024-05-27T08:20:03.640" v="2406" actId="47"/>
        <pc:sldMkLst>
          <pc:docMk/>
          <pc:sldMk cId="86018980" sldId="278"/>
        </pc:sldMkLst>
      </pc:sldChg>
      <pc:sldChg chg="modSp add mod">
        <pc:chgData name="Ricardo Luiz Oliveira de Souza" userId="f1ab7b61-e5c0-48ba-a046-292bddc985c9" providerId="ADAL" clId="{389C99AA-B229-4F8A-A58C-C9E027B06083}" dt="2024-05-27T15:10:37.191" v="2463" actId="27636"/>
        <pc:sldMkLst>
          <pc:docMk/>
          <pc:sldMk cId="1234737823" sldId="279"/>
        </pc:sldMkLst>
        <pc:spChg chg="mod">
          <ac:chgData name="Ricardo Luiz Oliveira de Souza" userId="f1ab7b61-e5c0-48ba-a046-292bddc985c9" providerId="ADAL" clId="{389C99AA-B229-4F8A-A58C-C9E027B06083}" dt="2024-05-27T04:52:50.762" v="1693" actId="20577"/>
          <ac:spMkLst>
            <pc:docMk/>
            <pc:sldMk cId="1234737823" sldId="279"/>
            <ac:spMk id="10" creationId="{FB7290A3-D781-3139-FB85-5093857641BA}"/>
          </ac:spMkLst>
        </pc:spChg>
        <pc:spChg chg="mod">
          <ac:chgData name="Ricardo Luiz Oliveira de Souza" userId="f1ab7b61-e5c0-48ba-a046-292bddc985c9" providerId="ADAL" clId="{389C99AA-B229-4F8A-A58C-C9E027B06083}" dt="2024-05-27T15:10:37.191" v="2463" actId="27636"/>
          <ac:spMkLst>
            <pc:docMk/>
            <pc:sldMk cId="1234737823" sldId="279"/>
            <ac:spMk id="12" creationId="{2E1F1E1B-83C1-FCAA-24FC-B79522C8A110}"/>
          </ac:spMkLst>
        </pc:spChg>
      </pc:sldChg>
      <pc:sldChg chg="modSp add mod">
        <pc:chgData name="Ricardo Luiz Oliveira de Souza" userId="f1ab7b61-e5c0-48ba-a046-292bddc985c9" providerId="ADAL" clId="{389C99AA-B229-4F8A-A58C-C9E027B06083}" dt="2024-05-27T08:22:24.326" v="2437" actId="20577"/>
        <pc:sldMkLst>
          <pc:docMk/>
          <pc:sldMk cId="3389788523" sldId="280"/>
        </pc:sldMkLst>
        <pc:spChg chg="mod">
          <ac:chgData name="Ricardo Luiz Oliveira de Souza" userId="f1ab7b61-e5c0-48ba-a046-292bddc985c9" providerId="ADAL" clId="{389C99AA-B229-4F8A-A58C-C9E027B06083}" dt="2024-05-27T08:22:24.326" v="2437" actId="20577"/>
          <ac:spMkLst>
            <pc:docMk/>
            <pc:sldMk cId="3389788523" sldId="280"/>
            <ac:spMk id="10" creationId="{FB7290A3-D781-3139-FB85-5093857641BA}"/>
          </ac:spMkLst>
        </pc:spChg>
        <pc:spChg chg="mod">
          <ac:chgData name="Ricardo Luiz Oliveira de Souza" userId="f1ab7b61-e5c0-48ba-a046-292bddc985c9" providerId="ADAL" clId="{389C99AA-B229-4F8A-A58C-C9E027B06083}" dt="2024-05-27T07:03:23.212" v="2041" actId="13926"/>
          <ac:spMkLst>
            <pc:docMk/>
            <pc:sldMk cId="3389788523" sldId="280"/>
            <ac:spMk id="12" creationId="{2E1F1E1B-83C1-FCAA-24FC-B79522C8A110}"/>
          </ac:spMkLst>
        </pc:spChg>
      </pc:sldChg>
      <pc:sldChg chg="modSp add mod">
        <pc:chgData name="Ricardo Luiz Oliveira de Souza" userId="f1ab7b61-e5c0-48ba-a046-292bddc985c9" providerId="ADAL" clId="{389C99AA-B229-4F8A-A58C-C9E027B06083}" dt="2024-05-27T07:30:13.005" v="2153" actId="13926"/>
        <pc:sldMkLst>
          <pc:docMk/>
          <pc:sldMk cId="1807943282" sldId="281"/>
        </pc:sldMkLst>
        <pc:spChg chg="mod">
          <ac:chgData name="Ricardo Luiz Oliveira de Souza" userId="f1ab7b61-e5c0-48ba-a046-292bddc985c9" providerId="ADAL" clId="{389C99AA-B229-4F8A-A58C-C9E027B06083}" dt="2024-05-27T07:23:45.635" v="2130" actId="404"/>
          <ac:spMkLst>
            <pc:docMk/>
            <pc:sldMk cId="1807943282" sldId="281"/>
            <ac:spMk id="10" creationId="{FB7290A3-D781-3139-FB85-5093857641BA}"/>
          </ac:spMkLst>
        </pc:spChg>
        <pc:spChg chg="mod">
          <ac:chgData name="Ricardo Luiz Oliveira de Souza" userId="f1ab7b61-e5c0-48ba-a046-292bddc985c9" providerId="ADAL" clId="{389C99AA-B229-4F8A-A58C-C9E027B06083}" dt="2024-05-27T07:30:13.005" v="2153" actId="13926"/>
          <ac:spMkLst>
            <pc:docMk/>
            <pc:sldMk cId="1807943282" sldId="281"/>
            <ac:spMk id="12" creationId="{2E1F1E1B-83C1-FCAA-24FC-B79522C8A110}"/>
          </ac:spMkLst>
        </pc:spChg>
      </pc:sldChg>
      <pc:sldChg chg="addSp modSp add del mod">
        <pc:chgData name="Ricardo Luiz Oliveira de Souza" userId="f1ab7b61-e5c0-48ba-a046-292bddc985c9" providerId="ADAL" clId="{389C99AA-B229-4F8A-A58C-C9E027B06083}" dt="2024-05-27T07:39:17.396" v="2171" actId="47"/>
        <pc:sldMkLst>
          <pc:docMk/>
          <pc:sldMk cId="368789721" sldId="282"/>
        </pc:sldMkLst>
        <pc:spChg chg="add">
          <ac:chgData name="Ricardo Luiz Oliveira de Souza" userId="f1ab7b61-e5c0-48ba-a046-292bddc985c9" providerId="ADAL" clId="{389C99AA-B229-4F8A-A58C-C9E027B06083}" dt="2024-05-27T07:38:22.121" v="2158"/>
          <ac:spMkLst>
            <pc:docMk/>
            <pc:sldMk cId="368789721" sldId="282"/>
            <ac:spMk id="2" creationId="{49E32B6F-1B48-2156-419B-F701C84B66C0}"/>
          </ac:spMkLst>
        </pc:spChg>
        <pc:spChg chg="add">
          <ac:chgData name="Ricardo Luiz Oliveira de Souza" userId="f1ab7b61-e5c0-48ba-a046-292bddc985c9" providerId="ADAL" clId="{389C99AA-B229-4F8A-A58C-C9E027B06083}" dt="2024-05-27T07:38:22.121" v="2158"/>
          <ac:spMkLst>
            <pc:docMk/>
            <pc:sldMk cId="368789721" sldId="282"/>
            <ac:spMk id="3" creationId="{941253FF-B105-5623-DBE3-1E9D7E349ABD}"/>
          </ac:spMkLst>
        </pc:spChg>
        <pc:spChg chg="add">
          <ac:chgData name="Ricardo Luiz Oliveira de Souza" userId="f1ab7b61-e5c0-48ba-a046-292bddc985c9" providerId="ADAL" clId="{389C99AA-B229-4F8A-A58C-C9E027B06083}" dt="2024-05-27T07:38:22.121" v="2158"/>
          <ac:spMkLst>
            <pc:docMk/>
            <pc:sldMk cId="368789721" sldId="282"/>
            <ac:spMk id="4" creationId="{61234C7E-36D2-B579-754B-D6AA60101A07}"/>
          </ac:spMkLst>
        </pc:spChg>
        <pc:spChg chg="mod">
          <ac:chgData name="Ricardo Luiz Oliveira de Souza" userId="f1ab7b61-e5c0-48ba-a046-292bddc985c9" providerId="ADAL" clId="{389C99AA-B229-4F8A-A58C-C9E027B06083}" dt="2024-05-27T07:39:07.545" v="2170" actId="20577"/>
          <ac:spMkLst>
            <pc:docMk/>
            <pc:sldMk cId="368789721" sldId="282"/>
            <ac:spMk id="12" creationId="{2E1F1E1B-83C1-FCAA-24FC-B79522C8A110}"/>
          </ac:spMkLst>
        </pc:spChg>
        <pc:picChg chg="add">
          <ac:chgData name="Ricardo Luiz Oliveira de Souza" userId="f1ab7b61-e5c0-48ba-a046-292bddc985c9" providerId="ADAL" clId="{389C99AA-B229-4F8A-A58C-C9E027B06083}" dt="2024-05-27T07:38:37.438" v="2161"/>
          <ac:picMkLst>
            <pc:docMk/>
            <pc:sldMk cId="368789721" sldId="282"/>
            <ac:picMk id="5" creationId="{1AA716D4-8729-51A6-2319-3241897FF9D5}"/>
          </ac:picMkLst>
        </pc:picChg>
      </pc:sldChg>
      <pc:sldChg chg="addSp modSp add mod">
        <pc:chgData name="Ricardo Luiz Oliveira de Souza" userId="f1ab7b61-e5c0-48ba-a046-292bddc985c9" providerId="ADAL" clId="{389C99AA-B229-4F8A-A58C-C9E027B06083}" dt="2024-05-27T07:59:34.909" v="2294"/>
        <pc:sldMkLst>
          <pc:docMk/>
          <pc:sldMk cId="3170598288" sldId="282"/>
        </pc:sldMkLst>
        <pc:spChg chg="add">
          <ac:chgData name="Ricardo Luiz Oliveira de Souza" userId="f1ab7b61-e5c0-48ba-a046-292bddc985c9" providerId="ADAL" clId="{389C99AA-B229-4F8A-A58C-C9E027B06083}" dt="2024-05-27T07:42:33.800" v="2197"/>
          <ac:spMkLst>
            <pc:docMk/>
            <pc:sldMk cId="3170598288" sldId="282"/>
            <ac:spMk id="2" creationId="{72CEECF7-8B21-B7F2-0951-F494C4187A14}"/>
          </ac:spMkLst>
        </pc:spChg>
        <pc:spChg chg="add">
          <ac:chgData name="Ricardo Luiz Oliveira de Souza" userId="f1ab7b61-e5c0-48ba-a046-292bddc985c9" providerId="ADAL" clId="{389C99AA-B229-4F8A-A58C-C9E027B06083}" dt="2024-05-27T07:42:33.800" v="2197"/>
          <ac:spMkLst>
            <pc:docMk/>
            <pc:sldMk cId="3170598288" sldId="282"/>
            <ac:spMk id="3" creationId="{5BF1CFFE-6246-B1B3-FABE-F5964E443AEF}"/>
          </ac:spMkLst>
        </pc:spChg>
        <pc:spChg chg="add">
          <ac:chgData name="Ricardo Luiz Oliveira de Souza" userId="f1ab7b61-e5c0-48ba-a046-292bddc985c9" providerId="ADAL" clId="{389C99AA-B229-4F8A-A58C-C9E027B06083}" dt="2024-05-27T07:42:33.800" v="2197"/>
          <ac:spMkLst>
            <pc:docMk/>
            <pc:sldMk cId="3170598288" sldId="282"/>
            <ac:spMk id="4" creationId="{1AA8E53B-9410-9265-8420-C3AC8B18F8C3}"/>
          </ac:spMkLst>
        </pc:spChg>
        <pc:spChg chg="add">
          <ac:chgData name="Ricardo Luiz Oliveira de Souza" userId="f1ab7b61-e5c0-48ba-a046-292bddc985c9" providerId="ADAL" clId="{389C99AA-B229-4F8A-A58C-C9E027B06083}" dt="2024-05-27T07:42:33.800" v="2197"/>
          <ac:spMkLst>
            <pc:docMk/>
            <pc:sldMk cId="3170598288" sldId="282"/>
            <ac:spMk id="5" creationId="{408ACA90-B3D0-B461-1D0E-E66C8FAB6690}"/>
          </ac:spMkLst>
        </pc:spChg>
        <pc:spChg chg="add">
          <ac:chgData name="Ricardo Luiz Oliveira de Souza" userId="f1ab7b61-e5c0-48ba-a046-292bddc985c9" providerId="ADAL" clId="{389C99AA-B229-4F8A-A58C-C9E027B06083}" dt="2024-05-27T07:42:33.800" v="2197"/>
          <ac:spMkLst>
            <pc:docMk/>
            <pc:sldMk cId="3170598288" sldId="282"/>
            <ac:spMk id="6" creationId="{1235DE64-D218-9563-3795-7A9738458DA0}"/>
          </ac:spMkLst>
        </pc:spChg>
        <pc:spChg chg="mod">
          <ac:chgData name="Ricardo Luiz Oliveira de Souza" userId="f1ab7b61-e5c0-48ba-a046-292bddc985c9" providerId="ADAL" clId="{389C99AA-B229-4F8A-A58C-C9E027B06083}" dt="2024-05-27T07:52:35.479" v="2276" actId="14100"/>
          <ac:spMkLst>
            <pc:docMk/>
            <pc:sldMk cId="3170598288" sldId="282"/>
            <ac:spMk id="10" creationId="{FB7290A3-D781-3139-FB85-5093857641BA}"/>
          </ac:spMkLst>
        </pc:spChg>
        <pc:spChg chg="mod">
          <ac:chgData name="Ricardo Luiz Oliveira de Souza" userId="f1ab7b61-e5c0-48ba-a046-292bddc985c9" providerId="ADAL" clId="{389C99AA-B229-4F8A-A58C-C9E027B06083}" dt="2024-05-27T07:59:34.909" v="2294"/>
          <ac:spMkLst>
            <pc:docMk/>
            <pc:sldMk cId="3170598288" sldId="282"/>
            <ac:spMk id="12" creationId="{2E1F1E1B-83C1-FCAA-24FC-B79522C8A110}"/>
          </ac:spMkLst>
        </pc:spChg>
      </pc:sldChg>
      <pc:sldChg chg="addSp modSp add mod">
        <pc:chgData name="Ricardo Luiz Oliveira de Souza" userId="f1ab7b61-e5c0-48ba-a046-292bddc985c9" providerId="ADAL" clId="{389C99AA-B229-4F8A-A58C-C9E027B06083}" dt="2024-05-27T08:19:40.656" v="2402" actId="113"/>
        <pc:sldMkLst>
          <pc:docMk/>
          <pc:sldMk cId="1886084084" sldId="283"/>
        </pc:sldMkLst>
        <pc:spChg chg="mod">
          <ac:chgData name="Ricardo Luiz Oliveira de Souza" userId="f1ab7b61-e5c0-48ba-a046-292bddc985c9" providerId="ADAL" clId="{389C99AA-B229-4F8A-A58C-C9E027B06083}" dt="2024-05-27T08:17:59.419" v="2393" actId="27636"/>
          <ac:spMkLst>
            <pc:docMk/>
            <pc:sldMk cId="1886084084" sldId="283"/>
            <ac:spMk id="10" creationId="{FB7290A3-D781-3139-FB85-5093857641BA}"/>
          </ac:spMkLst>
        </pc:spChg>
        <pc:spChg chg="mod">
          <ac:chgData name="Ricardo Luiz Oliveira de Souza" userId="f1ab7b61-e5c0-48ba-a046-292bddc985c9" providerId="ADAL" clId="{389C99AA-B229-4F8A-A58C-C9E027B06083}" dt="2024-05-27T08:19:40.656" v="2402" actId="113"/>
          <ac:spMkLst>
            <pc:docMk/>
            <pc:sldMk cId="1886084084" sldId="283"/>
            <ac:spMk id="12" creationId="{2E1F1E1B-83C1-FCAA-24FC-B79522C8A110}"/>
          </ac:spMkLst>
        </pc:spChg>
        <pc:picChg chg="add">
          <ac:chgData name="Ricardo Luiz Oliveira de Souza" userId="f1ab7b61-e5c0-48ba-a046-292bddc985c9" providerId="ADAL" clId="{389C99AA-B229-4F8A-A58C-C9E027B06083}" dt="2024-05-27T08:10:00.760" v="2334"/>
          <ac:picMkLst>
            <pc:docMk/>
            <pc:sldMk cId="1886084084" sldId="283"/>
            <ac:picMk id="2" creationId="{39F738DB-E84D-4F48-F645-252F26F63948}"/>
          </ac:picMkLst>
        </pc:picChg>
      </pc:sldChg>
      <pc:sldChg chg="add del ord">
        <pc:chgData name="Ricardo Luiz Oliveira de Souza" userId="f1ab7b61-e5c0-48ba-a046-292bddc985c9" providerId="ADAL" clId="{389C99AA-B229-4F8A-A58C-C9E027B06083}" dt="2024-05-27T08:00:00.911" v="2295" actId="47"/>
        <pc:sldMkLst>
          <pc:docMk/>
          <pc:sldMk cId="3178925345" sldId="283"/>
        </pc:sldMkLst>
      </pc:sldChg>
      <pc:sldChg chg="addSp delSp modSp add mod ord">
        <pc:chgData name="Ricardo Luiz Oliveira de Souza" userId="f1ab7b61-e5c0-48ba-a046-292bddc985c9" providerId="ADAL" clId="{389C99AA-B229-4F8A-A58C-C9E027B06083}" dt="2024-05-27T15:16:01.952" v="2528" actId="20577"/>
        <pc:sldMkLst>
          <pc:docMk/>
          <pc:sldMk cId="3374776558" sldId="284"/>
        </pc:sldMkLst>
        <pc:spChg chg="mod">
          <ac:chgData name="Ricardo Luiz Oliveira de Souza" userId="f1ab7b61-e5c0-48ba-a046-292bddc985c9" providerId="ADAL" clId="{389C99AA-B229-4F8A-A58C-C9E027B06083}" dt="2024-05-27T15:16:01.952" v="2528" actId="20577"/>
          <ac:spMkLst>
            <pc:docMk/>
            <pc:sldMk cId="3374776558" sldId="284"/>
            <ac:spMk id="10" creationId="{FB7290A3-D781-3139-FB85-5093857641BA}"/>
          </ac:spMkLst>
        </pc:spChg>
        <pc:spChg chg="del mod">
          <ac:chgData name="Ricardo Luiz Oliveira de Souza" userId="f1ab7b61-e5c0-48ba-a046-292bddc985c9" providerId="ADAL" clId="{389C99AA-B229-4F8A-A58C-C9E027B06083}" dt="2024-05-27T15:14:22.402" v="2477"/>
          <ac:spMkLst>
            <pc:docMk/>
            <pc:sldMk cId="3374776558" sldId="284"/>
            <ac:spMk id="12" creationId="{2E1F1E1B-83C1-FCAA-24FC-B79522C8A110}"/>
          </ac:spMkLst>
        </pc:spChg>
        <pc:picChg chg="add mod">
          <ac:chgData name="Ricardo Luiz Oliveira de Souza" userId="f1ab7b61-e5c0-48ba-a046-292bddc985c9" providerId="ADAL" clId="{389C99AA-B229-4F8A-A58C-C9E027B06083}" dt="2024-05-27T15:15:27.358" v="2525" actId="14100"/>
          <ac:picMkLst>
            <pc:docMk/>
            <pc:sldMk cId="3374776558" sldId="284"/>
            <ac:picMk id="2" creationId="{53ACC34B-926E-26A9-B7CC-4D940097AAE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74317-1885-43D2-950D-C7371ED48C53}" type="datetimeFigureOut">
              <a:rPr lang="pt-BR" smtClean="0"/>
              <a:t>27/05/2024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96D7A4-8F47-4F77-8AD8-F8FF07F95E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4777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E2E7F2-6143-C8B7-F200-21F570208E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E7C868-8BB0-27DC-BCC2-26DAF80F3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D8D4FB0-58C6-F879-0D90-9417E5FFC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0ED8-A7BA-4C2F-9183-AE3C8B195348}" type="datetime1">
              <a:rPr lang="pt-BR" smtClean="0"/>
              <a:t>27/05/2024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9907EE2-2A43-6431-9D16-6AA7823E1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D21D05B-0C10-827D-0BBA-83DE9CF34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3A9F-7822-4422-8B4F-B16DB0BC36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4973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179316-C1D6-B285-4E7E-96D620188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F2B3B42-B1AD-7053-2E26-77AE1C9828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7620EE7-3692-3055-67AF-A2473157E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D6964-460A-44F0-B797-87B2D714B43C}" type="datetime1">
              <a:rPr lang="pt-BR" smtClean="0"/>
              <a:t>27/05/2024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5B5E89-77D6-3710-D328-41BDE67C5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06DE193-C114-3CB1-3F2C-738FBD0A3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3A9F-7822-4422-8B4F-B16DB0BC36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5508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0CC30FB-7626-1AC0-10C1-60CB8A98D5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CC06591-CC55-B6CB-85EA-FEC0731F0A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B07AB7-5AEA-0825-2ADF-12419D2FE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5635-ED79-4806-82A3-D9542F60447C}" type="datetime1">
              <a:rPr lang="pt-BR" smtClean="0"/>
              <a:t>27/05/2024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D3D82E2-069A-EDDA-5468-B68F3A7C1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374B3B7-5D3A-C5C3-388D-92683B73D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3A9F-7822-4422-8B4F-B16DB0BC36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795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BA24A9-8B1E-D052-5F9B-EF10AB9D6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07D7F1B-2BA3-B947-47D3-4626C9977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4C7706-2F95-A8CD-FB24-DD5A914F5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26F22-AE08-4698-AE68-80E51931FE8A}" type="datetime1">
              <a:rPr lang="pt-BR" smtClean="0"/>
              <a:t>27/05/2024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B539211-6F63-C389-9362-7E8E3E09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621D919-039C-94AF-381D-11353EDC4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3A9F-7822-4422-8B4F-B16DB0BC36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7730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EE10DA-07A8-56DE-B038-4CDE4A9FD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4422612-CD84-E20E-4D59-5C6C4171E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650FDE-0090-E3F4-5EBB-381245F3B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A0859-AC88-4C8F-B4CE-1759421B0550}" type="datetime1">
              <a:rPr lang="pt-BR" smtClean="0"/>
              <a:t>27/05/2024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7CDDB32-2322-45B4-D86A-EA66A54DE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FF81B24-B6CB-395A-DA35-2D46C6D25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3A9F-7822-4422-8B4F-B16DB0BC36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173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ED8079-26CD-642D-3155-B6A9D7A3B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31B4D4D-9877-FAE8-04E9-590278E7B0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F9CEA9A-AE46-1A75-0149-A8C0E593A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D361096-2B21-1A96-83DD-A293AB9E2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A5FCE-C03F-4513-8335-65D0564D9A8B}" type="datetime1">
              <a:rPr lang="pt-BR" smtClean="0"/>
              <a:t>27/05/2024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28BEDCD-E1CE-1A54-EC92-44B2BB52A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9DABA38-E057-B6B7-A44F-5A793CDAB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3A9F-7822-4422-8B4F-B16DB0BC36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512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921756-F80E-50C5-F0FE-8B4F54A3C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97D8547-E8AA-65FB-C858-0CF8658AB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89D23D6-E30B-AF7E-3C5B-CA28ABCED4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29367A5-0886-6821-0378-B83A0DF9A2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2C46F5E-D360-30FD-C557-DB9227892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EB36A90-AA29-C9F7-32D3-F66CA45A9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25036-9C06-4507-AC66-919BBD9C973B}" type="datetime1">
              <a:rPr lang="pt-BR" smtClean="0"/>
              <a:t>27/05/2024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7C6377A-2254-76E6-1616-FA9B40D20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DA3F9E3-D3F7-AFC6-04D5-F6D52E0C5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3A9F-7822-4422-8B4F-B16DB0BC36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8027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69835F-07D3-9765-2C73-CBEA3FEDF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2102780-13F0-0836-1393-929DF7733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4A0B-9723-4196-B266-8A29368A4C2D}" type="datetime1">
              <a:rPr lang="pt-BR" smtClean="0"/>
              <a:t>27/05/2024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B6B1CC8-8276-EF27-4C34-E648FF471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1799B9A-98B5-9516-F9AD-0C7934594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3A9F-7822-4422-8B4F-B16DB0BC36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3098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03B73D6-C032-0FCC-14E4-8FC1F6C4B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3E822-CD6C-4305-8B80-FF178DD008F9}" type="datetime1">
              <a:rPr lang="pt-BR" smtClean="0"/>
              <a:t>27/05/2024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F46C32E-0E35-5D47-63ED-E9C545D32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F8D00A4-1D9D-60DE-F4C6-357E2B3B2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3A9F-7822-4422-8B4F-B16DB0BC36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6747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5C3FD4-5328-E175-668E-16A75B8CD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E4F2A7-501B-7E57-D42A-76A5CB60C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A3D4F52-696A-ED16-A52C-EBD33592F3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05A2DFD-B7E0-8854-ED4E-E363A0C4D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9D0A-2A68-4F65-9072-92F9152BC145}" type="datetime1">
              <a:rPr lang="pt-BR" smtClean="0"/>
              <a:t>27/05/2024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2895739-B3C4-E7B1-C836-63E9E5715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1E4D422-FDEC-DFD1-ADEB-A87F82D34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3A9F-7822-4422-8B4F-B16DB0BC36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337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9CD15B-A361-1A04-CC5F-DE11B8744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8134AF0-C156-2A6B-FAAF-AF31A728A7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BBA21A6-EEA5-088B-DEEC-3E803AD42A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136C7B4-9E1C-5C15-08E6-40584E509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2333-A28F-4495-A361-B56F2A87A525}" type="datetime1">
              <a:rPr lang="pt-BR" smtClean="0"/>
              <a:t>27/05/2024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3189144-2E51-3FC2-218E-8E0924FE7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B123FB9-F304-A02D-1FDF-C9BF6F56E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3A9F-7822-4422-8B4F-B16DB0BC36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442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4EB416F-EDAD-C8B3-75D5-126EE5C23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163AF7D-60E6-6D0E-46CD-7E4E501E2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925BEF5-7197-3C93-670C-A4AD2999AC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E80B5-0095-4BF1-9998-C9F1A7BBC577}" type="datetime1">
              <a:rPr lang="pt-BR" smtClean="0"/>
              <a:t>27/05/2024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4D27066-F8FD-D619-0637-71787BC31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C62B0B6-D621-F1D5-D390-07AC413180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23A9F-7822-4422-8B4F-B16DB0BC36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840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lanalto.gov.br/ccivil_03/Constituicao/Constituicao.htm#art149b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lanalto.gov.br/ccivil_03/Constituicao/Constituicao.htm#art156a" TargetMode="External"/><Relationship Id="rId4" Type="http://schemas.openxmlformats.org/officeDocument/2006/relationships/hyperlink" Target="https://www.planalto.gov.br/ccivil_03/Constituicao/Constituicao.htm#art149b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lanalto.gov.br/ccivil_03/Constituicao/Constituicao.htm#art156b" TargetMode="External"/><Relationship Id="rId4" Type="http://schemas.openxmlformats.org/officeDocument/2006/relationships/hyperlink" Target="https://www.planalto.gov.br/ccivil_03/Constituicao/Constituicao.htm#art149b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lanalto.gov.br/ccivil_03/Constituicao/Constituicao.htm#art156b" TargetMode="External"/><Relationship Id="rId4" Type="http://schemas.openxmlformats.org/officeDocument/2006/relationships/hyperlink" Target="https://www.planalto.gov.br/ccivil_03/Constituicao/Constituicao.htm#art149b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B2B91A3-7CF6-EF97-2481-1BDE6BF6076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D20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057C017-DAB3-2508-5FA5-996712EEAA45}"/>
              </a:ext>
            </a:extLst>
          </p:cNvPr>
          <p:cNvSpPr txBox="1"/>
          <p:nvPr/>
        </p:nvSpPr>
        <p:spPr>
          <a:xfrm>
            <a:off x="3227433" y="2830926"/>
            <a:ext cx="57371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</a:rPr>
              <a:t>Reforma tributária: como realizar a integração do IBS e da CBS?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5359CE1-2744-67DB-213A-10AD571DFDF7}"/>
              </a:ext>
            </a:extLst>
          </p:cNvPr>
          <p:cNvSpPr txBox="1"/>
          <p:nvPr/>
        </p:nvSpPr>
        <p:spPr>
          <a:xfrm>
            <a:off x="3614810" y="4845400"/>
            <a:ext cx="51763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FFE800"/>
                </a:solidFill>
              </a:rPr>
              <a:t>Ricardo Oliveira</a:t>
            </a:r>
            <a:br>
              <a:rPr lang="pt-BR" sz="4000" b="1" dirty="0">
                <a:solidFill>
                  <a:srgbClr val="FFE800"/>
                </a:solidFill>
              </a:rPr>
            </a:br>
            <a:r>
              <a:rPr lang="pt-BR" sz="4000" b="1" dirty="0">
                <a:solidFill>
                  <a:srgbClr val="FFE800"/>
                </a:solidFill>
              </a:rPr>
              <a:t>SEFAZ/MG</a:t>
            </a:r>
          </a:p>
        </p:txBody>
      </p:sp>
      <p:pic>
        <p:nvPicPr>
          <p:cNvPr id="4" name="Imagem 3" descr="Fundo preto com letras vermelhas&#10;&#10;Descrição gerada automaticamente com confiança baixa">
            <a:extLst>
              <a:ext uri="{FF2B5EF4-FFF2-40B4-BE49-F238E27FC236}">
                <a16:creationId xmlns:a16="http://schemas.microsoft.com/office/drawing/2014/main" id="{1EDF34D5-64A7-BD06-A9C0-926DB047A2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1" r="20867" b="63003"/>
          <a:stretch/>
        </p:blipFill>
        <p:spPr>
          <a:xfrm>
            <a:off x="2500604" y="792"/>
            <a:ext cx="7147249" cy="253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399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Logotipo&#10;&#10;Descrição gerada automaticamente">
            <a:extLst>
              <a:ext uri="{FF2B5EF4-FFF2-40B4-BE49-F238E27FC236}">
                <a16:creationId xmlns:a16="http://schemas.microsoft.com/office/drawing/2014/main" id="{28363724-A366-2054-9055-2210FA935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392" y="5109174"/>
            <a:ext cx="1850108" cy="1534968"/>
          </a:xfrm>
          <a:prstGeom prst="rect">
            <a:avLst/>
          </a:prstGeom>
        </p:spPr>
      </p:pic>
      <p:pic>
        <p:nvPicPr>
          <p:cNvPr id="11" name="Imagem 10" descr="Círculo&#10;&#10;Descrição gerada automaticamente">
            <a:extLst>
              <a:ext uri="{FF2B5EF4-FFF2-40B4-BE49-F238E27FC236}">
                <a16:creationId xmlns:a16="http://schemas.microsoft.com/office/drawing/2014/main" id="{7C6512A6-39B4-A5EF-A392-043D9DFBE3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18"/>
          <a:stretch/>
        </p:blipFill>
        <p:spPr>
          <a:xfrm flipH="1">
            <a:off x="0" y="2304662"/>
            <a:ext cx="1197649" cy="4973216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FB7290A3-D781-3139-FB85-509385764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248" y="365125"/>
            <a:ext cx="9495503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>
                <a:solidFill>
                  <a:srgbClr val="DD2047"/>
                </a:solidFill>
              </a:rPr>
              <a:t>Integração entre RFB e CG-IBS *</a:t>
            </a: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2E1F1E1B-83C1-FCAA-24FC-B79522C8A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8247" y="1690688"/>
            <a:ext cx="9495504" cy="4351338"/>
          </a:xfrm>
        </p:spPr>
        <p:txBody>
          <a:bodyPr>
            <a:normAutofit lnSpcReduction="10000"/>
          </a:bodyPr>
          <a:lstStyle/>
          <a:p>
            <a:pPr indent="361315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exercer a gestão compartilhada, </a:t>
            </a:r>
            <a:r>
              <a:rPr lang="pt-BR" sz="1800" dirty="0">
                <a:solidFill>
                  <a:srgbClr val="0070C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em conjunto com a administração tributária da União</a:t>
            </a:r>
            <a:r>
              <a:rPr lang="pt-BR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, do sistema de registro do início e do resultado das fiscalizações da CBS e do IBS;</a:t>
            </a:r>
          </a:p>
          <a:p>
            <a:pPr indent="361315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1800" dirty="0">
                <a:solidFill>
                  <a:srgbClr val="0070C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em conjunto com a administração tributária da União</a:t>
            </a:r>
            <a:r>
              <a:rPr lang="pt-BR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, propor a metodologia de cálculo, calcular, fixar e divulgar, conforme o caso, as alíquotas do IBS e da CBS, para os regimes específicos, na forma e prazo previstos na lei que instituir e disciplinar os referidos tributos;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61315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1800" dirty="0">
                <a:solidFill>
                  <a:srgbClr val="0070C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em conjunto com a administração tributária da União</a:t>
            </a:r>
            <a:r>
              <a:rPr lang="pt-BR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, realizar o cálculo do redutor a ser aplicado, em cada ano de vigência, sobre as alíquotas do IBS e da CBS, nas operações contratadas pela administração pública direta, por autarquias e por fundações públicas, inclusive suas importações; </a:t>
            </a:r>
          </a:p>
          <a:p>
            <a:pPr indent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800" b="1" dirty="0">
                <a:solidFill>
                  <a:srgbClr val="DD2047"/>
                </a:solidFill>
              </a:rPr>
              <a:t>* (PLP 68/2024)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61315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Imagem 12" descr="Círculo&#10;&#10;Descrição gerada automaticamente">
            <a:extLst>
              <a:ext uri="{FF2B5EF4-FFF2-40B4-BE49-F238E27FC236}">
                <a16:creationId xmlns:a16="http://schemas.microsoft.com/office/drawing/2014/main" id="{0118C395-4BE8-237E-9EDE-E1A975BC4C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58" r="75918"/>
          <a:stretch/>
        </p:blipFill>
        <p:spPr>
          <a:xfrm>
            <a:off x="10994349" y="-1"/>
            <a:ext cx="1197649" cy="2851733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9D3B6042-DFAC-7FF2-8FE7-1414E8AE1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3A9F-7822-4422-8B4F-B16DB0BC36D4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5129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Logotipo&#10;&#10;Descrição gerada automaticamente">
            <a:extLst>
              <a:ext uri="{FF2B5EF4-FFF2-40B4-BE49-F238E27FC236}">
                <a16:creationId xmlns:a16="http://schemas.microsoft.com/office/drawing/2014/main" id="{28363724-A366-2054-9055-2210FA935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392" y="5109174"/>
            <a:ext cx="1850108" cy="1534968"/>
          </a:xfrm>
          <a:prstGeom prst="rect">
            <a:avLst/>
          </a:prstGeom>
        </p:spPr>
      </p:pic>
      <p:pic>
        <p:nvPicPr>
          <p:cNvPr id="11" name="Imagem 10" descr="Círculo&#10;&#10;Descrição gerada automaticamente">
            <a:extLst>
              <a:ext uri="{FF2B5EF4-FFF2-40B4-BE49-F238E27FC236}">
                <a16:creationId xmlns:a16="http://schemas.microsoft.com/office/drawing/2014/main" id="{7C6512A6-39B4-A5EF-A392-043D9DFBE3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18"/>
          <a:stretch/>
        </p:blipFill>
        <p:spPr>
          <a:xfrm flipH="1">
            <a:off x="0" y="2304662"/>
            <a:ext cx="1197649" cy="4973216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FB7290A3-D781-3139-FB85-509385764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248" y="365125"/>
            <a:ext cx="9495503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>
                <a:solidFill>
                  <a:srgbClr val="DD2047"/>
                </a:solidFill>
              </a:rPr>
              <a:t>Integração entre RFB e CG-IBS *</a:t>
            </a: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2E1F1E1B-83C1-FCAA-24FC-B79522C8A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8247" y="1690688"/>
            <a:ext cx="9495504" cy="4351338"/>
          </a:xfrm>
        </p:spPr>
        <p:txBody>
          <a:bodyPr>
            <a:normAutofit fontScale="92500" lnSpcReduction="20000"/>
          </a:bodyPr>
          <a:lstStyle/>
          <a:p>
            <a:pPr marL="514350" indent="-28575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estabelecer, </a:t>
            </a:r>
            <a:r>
              <a:rPr lang="pt-BR" sz="1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em conjunto com a </a:t>
            </a:r>
            <a:r>
              <a:rPr lang="pt-BR" sz="1800" dirty="0">
                <a:solidFill>
                  <a:srgbClr val="0070C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administração tributária da União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mecanismo para acompanhamento, pelo fornecedor, do recolhimento pelo adquirente;</a:t>
            </a:r>
          </a:p>
          <a:p>
            <a:pPr marL="514350" indent="-28575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1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reconhecer, </a:t>
            </a:r>
            <a:r>
              <a:rPr lang="pt-BR" sz="1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em conjunto com a </a:t>
            </a:r>
            <a:r>
              <a:rPr lang="pt-BR" sz="1800" dirty="0">
                <a:solidFill>
                  <a:srgbClr val="0070C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administração tributária da União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r>
              <a:rPr lang="pt-BR" sz="1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 o crédito nas operações em que o contribuinte seja adquirente de combustíveis e de serviços financeiros tributados nos regimes específicos, nas hipóteses em que seja dispensada a comprovação de pagamento do IBS sobre a aquisição para apropriação dos créditos;</a:t>
            </a:r>
          </a:p>
          <a:p>
            <a:pPr marL="514350" indent="-28575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elaborar </a:t>
            </a:r>
            <a:r>
              <a:rPr lang="pt-BR" sz="1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atos normativos conjuntos com o Poder Executivo da União</a:t>
            </a:r>
            <a:r>
              <a:rPr lang="pt-B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em matéria de interesse comum do IBS e da CBS;</a:t>
            </a:r>
            <a:endParaRPr lang="pt-BR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28575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18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editar </a:t>
            </a:r>
            <a:r>
              <a:rPr lang="pt-BR" sz="1800" dirty="0">
                <a:solidFill>
                  <a:srgbClr val="0070C0"/>
                </a:solidFill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atos conjuntos com o Poder Executivo da União</a:t>
            </a:r>
            <a:r>
              <a:rPr lang="pt-BR" sz="18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, nos casos previstos em lei complementar; </a:t>
            </a:r>
          </a:p>
          <a:p>
            <a:pPr indent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800" b="1" dirty="0">
                <a:solidFill>
                  <a:srgbClr val="DD2047"/>
                </a:solidFill>
              </a:rPr>
              <a:t>* (PLP 68/2024)</a:t>
            </a:r>
            <a:endParaRPr lang="pt-BR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Imagem 12" descr="Círculo&#10;&#10;Descrição gerada automaticamente">
            <a:extLst>
              <a:ext uri="{FF2B5EF4-FFF2-40B4-BE49-F238E27FC236}">
                <a16:creationId xmlns:a16="http://schemas.microsoft.com/office/drawing/2014/main" id="{0118C395-4BE8-237E-9EDE-E1A975BC4C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58" r="75918"/>
          <a:stretch/>
        </p:blipFill>
        <p:spPr>
          <a:xfrm>
            <a:off x="10994349" y="-1"/>
            <a:ext cx="1197649" cy="2851733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92ECE9A6-110B-B74E-2351-CCD2C2009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3A9F-7822-4422-8B4F-B16DB0BC36D4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4904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Logotipo&#10;&#10;Descrição gerada automaticamente">
            <a:extLst>
              <a:ext uri="{FF2B5EF4-FFF2-40B4-BE49-F238E27FC236}">
                <a16:creationId xmlns:a16="http://schemas.microsoft.com/office/drawing/2014/main" id="{28363724-A366-2054-9055-2210FA935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392" y="5109174"/>
            <a:ext cx="1850108" cy="1534968"/>
          </a:xfrm>
          <a:prstGeom prst="rect">
            <a:avLst/>
          </a:prstGeom>
        </p:spPr>
      </p:pic>
      <p:pic>
        <p:nvPicPr>
          <p:cNvPr id="11" name="Imagem 10" descr="Círculo&#10;&#10;Descrição gerada automaticamente">
            <a:extLst>
              <a:ext uri="{FF2B5EF4-FFF2-40B4-BE49-F238E27FC236}">
                <a16:creationId xmlns:a16="http://schemas.microsoft.com/office/drawing/2014/main" id="{7C6512A6-39B4-A5EF-A392-043D9DFBE3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18"/>
          <a:stretch/>
        </p:blipFill>
        <p:spPr>
          <a:xfrm flipH="1">
            <a:off x="0" y="2304662"/>
            <a:ext cx="1197649" cy="4973216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FB7290A3-D781-3139-FB85-509385764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248" y="365126"/>
            <a:ext cx="9495503" cy="714644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>
                <a:solidFill>
                  <a:srgbClr val="DD2047"/>
                </a:solidFill>
              </a:rPr>
              <a:t>Integração entre RFB e CG-IBS *</a:t>
            </a: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2E1F1E1B-83C1-FCAA-24FC-B79522C8A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8247" y="1391055"/>
            <a:ext cx="9495504" cy="5101819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pt-BR" sz="6800" b="1" dirty="0">
                <a:solidFill>
                  <a:srgbClr val="162937"/>
                </a:solidFill>
                <a:highlight>
                  <a:srgbClr val="FFFFFF"/>
                </a:highlight>
                <a:latin typeface="rawline"/>
              </a:rPr>
              <a:t>Art. 42. </a:t>
            </a:r>
            <a:r>
              <a:rPr lang="pt-BR" sz="6800" dirty="0">
                <a:solidFill>
                  <a:srgbClr val="162937"/>
                </a:solidFill>
                <a:highlight>
                  <a:srgbClr val="FFFFFF"/>
                </a:highlight>
                <a:latin typeface="rawline"/>
              </a:rPr>
              <a:t>As pessoas físicas e jurídicas e as entidades sem personalidade jurídica sujeitas ao IBS e à CBS são obrigadas a registrar-se em </a:t>
            </a:r>
            <a:r>
              <a:rPr lang="pt-BR" sz="6800" b="1" dirty="0">
                <a:solidFill>
                  <a:srgbClr val="1629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rawline"/>
              </a:rPr>
              <a:t>cadastro com identificação única</a:t>
            </a:r>
            <a:r>
              <a:rPr lang="pt-BR" sz="6800" dirty="0">
                <a:solidFill>
                  <a:srgbClr val="162937"/>
                </a:solidFill>
                <a:highlight>
                  <a:srgbClr val="FFFFFF"/>
                </a:highlight>
                <a:latin typeface="rawline"/>
              </a:rPr>
              <a:t>, observando o disposto nas alíneas “a” e “b” do inciso I do § 3º do art. 11.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pt-BR" sz="6800" dirty="0">
                <a:solidFill>
                  <a:srgbClr val="162937"/>
                </a:solidFill>
                <a:highlight>
                  <a:srgbClr val="FFFFFF"/>
                </a:highlight>
                <a:latin typeface="rawline"/>
              </a:rPr>
              <a:t>§ 1º Para efeitos do disposto no caput, consideram-se os seguintes cadastros administrados pela RFB: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pt-BR" sz="6800" dirty="0">
                <a:solidFill>
                  <a:srgbClr val="162937"/>
                </a:solidFill>
                <a:highlight>
                  <a:srgbClr val="FFFFFF"/>
                </a:highlight>
                <a:latin typeface="rawline"/>
              </a:rPr>
              <a:t>I - de pessoas físicas, o Cadastro de Pessoas Físicas - CPF;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pt-BR" sz="6800" dirty="0">
                <a:solidFill>
                  <a:srgbClr val="162937"/>
                </a:solidFill>
                <a:highlight>
                  <a:srgbClr val="FFFFFF"/>
                </a:highlight>
                <a:latin typeface="rawline"/>
              </a:rPr>
              <a:t>II - de pessoas jurídicas e entidades sem personalidade jurídica, o Cadastro Nacional das Pessoas Jurídicas - CNPJ; e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pt-BR" sz="6800" dirty="0">
                <a:solidFill>
                  <a:srgbClr val="162937"/>
                </a:solidFill>
                <a:highlight>
                  <a:srgbClr val="FFFFFF"/>
                </a:highlight>
                <a:latin typeface="rawline"/>
              </a:rPr>
              <a:t>III - de imóveis rurais e urbanos, o Cadastro Imobiliário Brasileiro - CIB.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pt-BR" sz="6800" dirty="0">
                <a:solidFill>
                  <a:srgbClr val="162937"/>
                </a:solidFill>
                <a:highlight>
                  <a:srgbClr val="FFFFFF"/>
                </a:highlight>
                <a:latin typeface="rawline"/>
              </a:rPr>
              <a:t>§ 2º As </a:t>
            </a:r>
            <a:r>
              <a:rPr lang="pt-BR" sz="6800" b="1" dirty="0">
                <a:solidFill>
                  <a:srgbClr val="162937"/>
                </a:solidFill>
                <a:highlight>
                  <a:srgbClr val="FFFFFF"/>
                </a:highlight>
                <a:latin typeface="rawline"/>
              </a:rPr>
              <a:t>informações cadastrais</a:t>
            </a:r>
            <a:r>
              <a:rPr lang="pt-BR" sz="6800" dirty="0">
                <a:solidFill>
                  <a:srgbClr val="162937"/>
                </a:solidFill>
                <a:highlight>
                  <a:srgbClr val="FFFFFF"/>
                </a:highlight>
                <a:latin typeface="rawline"/>
              </a:rPr>
              <a:t>, nos termos do caput, </a:t>
            </a:r>
            <a:r>
              <a:rPr lang="pt-BR" sz="6800" b="1" dirty="0">
                <a:solidFill>
                  <a:srgbClr val="162937"/>
                </a:solidFill>
                <a:highlight>
                  <a:srgbClr val="FFFFFF"/>
                </a:highlight>
                <a:latin typeface="rawline"/>
              </a:rPr>
              <a:t>terão </a:t>
            </a:r>
            <a:r>
              <a:rPr lang="pt-BR" sz="6800" b="1" dirty="0">
                <a:solidFill>
                  <a:srgbClr val="162937"/>
                </a:solidFill>
                <a:highlight>
                  <a:srgbClr val="FFFF00"/>
                </a:highlight>
                <a:latin typeface="rawline"/>
              </a:rPr>
              <a:t>integração</a:t>
            </a:r>
            <a:r>
              <a:rPr lang="pt-BR" sz="6800" dirty="0">
                <a:solidFill>
                  <a:srgbClr val="162937"/>
                </a:solidFill>
                <a:highlight>
                  <a:srgbClr val="FFFFFF"/>
                </a:highlight>
                <a:latin typeface="rawline"/>
              </a:rPr>
              <a:t>, </a:t>
            </a:r>
            <a:r>
              <a:rPr lang="pt-BR" sz="6800" b="1" dirty="0">
                <a:solidFill>
                  <a:srgbClr val="162937"/>
                </a:solidFill>
                <a:highlight>
                  <a:srgbClr val="FFFFFF"/>
                </a:highlight>
                <a:latin typeface="rawline"/>
              </a:rPr>
              <a:t>sincronização, cooperação e compartilhamento obrigatório e tempestivo</a:t>
            </a:r>
            <a:r>
              <a:rPr lang="pt-BR" sz="6800" dirty="0">
                <a:solidFill>
                  <a:srgbClr val="162937"/>
                </a:solidFill>
                <a:highlight>
                  <a:srgbClr val="FFFFFF"/>
                </a:highlight>
                <a:latin typeface="rawline"/>
              </a:rPr>
              <a:t> em ambiente nacional de dados </a:t>
            </a:r>
            <a:r>
              <a:rPr lang="pt-BR" sz="6800" b="1" dirty="0">
                <a:solidFill>
                  <a:srgbClr val="162937"/>
                </a:solidFill>
                <a:highlight>
                  <a:srgbClr val="FFFF00"/>
                </a:highlight>
                <a:latin typeface="rawline"/>
              </a:rPr>
              <a:t>entre as administrações tributárias federal, estaduais, distrital e municipais.</a:t>
            </a:r>
            <a:r>
              <a:rPr lang="pt-BR" sz="6800" dirty="0">
                <a:solidFill>
                  <a:srgbClr val="162937"/>
                </a:solidFill>
                <a:highlight>
                  <a:srgbClr val="FFFFFF"/>
                </a:highlight>
                <a:latin typeface="rawline"/>
              </a:rPr>
              <a:t> (...)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pt-PT" sz="6800" dirty="0">
                <a:solidFill>
                  <a:srgbClr val="162937"/>
                </a:solidFill>
                <a:highlight>
                  <a:srgbClr val="FFFFFF"/>
                </a:highlight>
                <a:latin typeface="rawline"/>
              </a:rPr>
              <a:t>§ 4º As </a:t>
            </a:r>
            <a:r>
              <a:rPr lang="pt-PT" sz="6800" b="1" dirty="0">
                <a:solidFill>
                  <a:srgbClr val="162937"/>
                </a:solidFill>
                <a:highlight>
                  <a:srgbClr val="FFFF00"/>
                </a:highlight>
                <a:latin typeface="rawline"/>
              </a:rPr>
              <a:t>administrações tributárias federal, estaduais, distrital e municipais</a:t>
            </a:r>
            <a:r>
              <a:rPr lang="pt-PT" sz="6800" dirty="0">
                <a:solidFill>
                  <a:srgbClr val="162937"/>
                </a:solidFill>
                <a:highlight>
                  <a:srgbClr val="FFFFFF"/>
                </a:highlight>
                <a:latin typeface="rawline"/>
              </a:rPr>
              <a:t> poderão tratar dados complementares e atributos específicos para gestão fiscal do IBS e da CBS, observado o § 2º deste artigo.</a:t>
            </a:r>
            <a:endParaRPr lang="pt-BR" sz="6800" dirty="0">
              <a:solidFill>
                <a:srgbClr val="162937"/>
              </a:solidFill>
              <a:highlight>
                <a:srgbClr val="FFFFFF"/>
              </a:highlight>
              <a:latin typeface="rawline"/>
            </a:endParaRPr>
          </a:p>
          <a:p>
            <a:pPr indent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6000" b="1" dirty="0">
                <a:solidFill>
                  <a:srgbClr val="DD2047"/>
                </a:solidFill>
              </a:rPr>
              <a:t>* (PLP 68/2024)</a:t>
            </a:r>
            <a:endParaRPr lang="pt-BR" sz="6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pt-BR" sz="1800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pt-BR" sz="1800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Imagem 12" descr="Círculo&#10;&#10;Descrição gerada automaticamente">
            <a:extLst>
              <a:ext uri="{FF2B5EF4-FFF2-40B4-BE49-F238E27FC236}">
                <a16:creationId xmlns:a16="http://schemas.microsoft.com/office/drawing/2014/main" id="{0118C395-4BE8-237E-9EDE-E1A975BC4C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58" r="75918"/>
          <a:stretch/>
        </p:blipFill>
        <p:spPr>
          <a:xfrm>
            <a:off x="10994349" y="-1"/>
            <a:ext cx="1197649" cy="2851733"/>
          </a:xfrm>
          <a:prstGeom prst="rect">
            <a:avLst/>
          </a:prstGeom>
        </p:spPr>
      </p:pic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A73D4A1-A927-574C-63C4-9DB88C5DA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3A9F-7822-4422-8B4F-B16DB0BC36D4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0598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Logotipo&#10;&#10;Descrição gerada automaticamente">
            <a:extLst>
              <a:ext uri="{FF2B5EF4-FFF2-40B4-BE49-F238E27FC236}">
                <a16:creationId xmlns:a16="http://schemas.microsoft.com/office/drawing/2014/main" id="{28363724-A366-2054-9055-2210FA935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392" y="5109174"/>
            <a:ext cx="1850108" cy="1534968"/>
          </a:xfrm>
          <a:prstGeom prst="rect">
            <a:avLst/>
          </a:prstGeom>
        </p:spPr>
      </p:pic>
      <p:pic>
        <p:nvPicPr>
          <p:cNvPr id="11" name="Imagem 10" descr="Círculo&#10;&#10;Descrição gerada automaticamente">
            <a:extLst>
              <a:ext uri="{FF2B5EF4-FFF2-40B4-BE49-F238E27FC236}">
                <a16:creationId xmlns:a16="http://schemas.microsoft.com/office/drawing/2014/main" id="{7C6512A6-39B4-A5EF-A392-043D9DFBE3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18"/>
          <a:stretch/>
        </p:blipFill>
        <p:spPr>
          <a:xfrm flipH="1">
            <a:off x="0" y="2304662"/>
            <a:ext cx="1197649" cy="4973216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FB7290A3-D781-3139-FB85-509385764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248" y="365126"/>
            <a:ext cx="9495503" cy="539546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dirty="0">
                <a:solidFill>
                  <a:srgbClr val="DD2047"/>
                </a:solidFill>
              </a:rPr>
              <a:t>Integração entre RFB e CG-IBS *</a:t>
            </a: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2E1F1E1B-83C1-FCAA-24FC-B79522C8A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8247" y="982494"/>
            <a:ext cx="9495504" cy="5787957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pt-BR" sz="6400" b="1" dirty="0">
                <a:solidFill>
                  <a:srgbClr val="162937"/>
                </a:solidFill>
                <a:highlight>
                  <a:srgbClr val="FFFFFF"/>
                </a:highlight>
                <a:latin typeface="rawline"/>
              </a:rPr>
              <a:t>Art. 306. </a:t>
            </a:r>
            <a:r>
              <a:rPr lang="pt-BR" sz="6400" dirty="0">
                <a:solidFill>
                  <a:srgbClr val="162937"/>
                </a:solidFill>
                <a:highlight>
                  <a:srgbClr val="FFFFFF"/>
                </a:highlight>
                <a:latin typeface="rawline"/>
              </a:rPr>
              <a:t>O </a:t>
            </a:r>
            <a:r>
              <a:rPr lang="pt-BR" sz="6400" b="1" dirty="0">
                <a:solidFill>
                  <a:srgbClr val="162937"/>
                </a:solidFill>
                <a:highlight>
                  <a:srgbClr val="FFFFFF"/>
                </a:highlight>
                <a:latin typeface="rawline"/>
              </a:rPr>
              <a:t>Comitê Gestor do IBS, a RFB e a Procuradoria-Geral da Fazenda Nacional </a:t>
            </a:r>
            <a:r>
              <a:rPr lang="pt-BR" sz="6400" dirty="0">
                <a:solidFill>
                  <a:srgbClr val="162937"/>
                </a:solidFill>
                <a:highlight>
                  <a:srgbClr val="FFFFFF"/>
                </a:highlight>
                <a:latin typeface="rawline"/>
              </a:rPr>
              <a:t>atuarão </a:t>
            </a:r>
            <a:r>
              <a:rPr lang="pt-BR" sz="6400" b="1" dirty="0">
                <a:solidFill>
                  <a:srgbClr val="162937"/>
                </a:solidFill>
                <a:highlight>
                  <a:srgbClr val="FFFFFF"/>
                </a:highlight>
                <a:latin typeface="rawline"/>
              </a:rPr>
              <a:t>com vistas a harmonizar normas, </a:t>
            </a:r>
            <a:r>
              <a:rPr lang="pt-BR" sz="6400" b="1" u="sng" dirty="0">
                <a:solidFill>
                  <a:srgbClr val="162937"/>
                </a:solidFill>
                <a:highlight>
                  <a:srgbClr val="FFFFFF"/>
                </a:highlight>
                <a:latin typeface="rawline"/>
              </a:rPr>
              <a:t>interpretações</a:t>
            </a:r>
            <a:r>
              <a:rPr lang="pt-BR" sz="6400" b="1" dirty="0">
                <a:solidFill>
                  <a:srgbClr val="162937"/>
                </a:solidFill>
                <a:highlight>
                  <a:srgbClr val="FFFFFF"/>
                </a:highlight>
                <a:latin typeface="rawline"/>
              </a:rPr>
              <a:t>, obrigações acessórias e procedimentos relativos ao IBS e à CBS.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pt-BR" sz="6400" dirty="0">
                <a:solidFill>
                  <a:srgbClr val="162937"/>
                </a:solidFill>
                <a:highlight>
                  <a:srgbClr val="FFFFFF"/>
                </a:highlight>
                <a:latin typeface="rawline"/>
              </a:rPr>
              <a:t>Parágrafo único. Para fins do disposto no caput, os referidos órgãos poderão celebrar convênios para fins de prestação de assistência mútua e compartilhamento de informações relativas aos respectivos tributos.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pt-BR" sz="6400" b="1" dirty="0">
                <a:solidFill>
                  <a:srgbClr val="162937"/>
                </a:solidFill>
                <a:highlight>
                  <a:srgbClr val="FFFFFF"/>
                </a:highlight>
                <a:latin typeface="rawline"/>
              </a:rPr>
              <a:t>Art. 307.</a:t>
            </a:r>
            <a:r>
              <a:rPr lang="pt-BR" sz="6400" dirty="0">
                <a:solidFill>
                  <a:srgbClr val="162937"/>
                </a:solidFill>
                <a:highlight>
                  <a:srgbClr val="FFFFFF"/>
                </a:highlight>
                <a:latin typeface="rawline"/>
              </a:rPr>
              <a:t>	A harmonização do IBS e da CBS será garantida pelas instâncias a seguir especificadas: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pt-BR" sz="6400" dirty="0">
                <a:solidFill>
                  <a:srgbClr val="162937"/>
                </a:solidFill>
                <a:highlight>
                  <a:srgbClr val="FFFFFF"/>
                </a:highlight>
                <a:latin typeface="rawline"/>
              </a:rPr>
              <a:t>I - </a:t>
            </a:r>
            <a:r>
              <a:rPr lang="pt-BR" sz="6400" b="1" dirty="0">
                <a:solidFill>
                  <a:srgbClr val="162937"/>
                </a:solidFill>
                <a:highlight>
                  <a:srgbClr val="FFFFFF"/>
                </a:highlight>
                <a:latin typeface="rawline"/>
              </a:rPr>
              <a:t>Comitê de Harmonização das Administrações Tributárias </a:t>
            </a:r>
            <a:r>
              <a:rPr lang="pt-BR" sz="6400" dirty="0">
                <a:solidFill>
                  <a:srgbClr val="162937"/>
                </a:solidFill>
                <a:highlight>
                  <a:srgbClr val="FFFFFF"/>
                </a:highlight>
                <a:latin typeface="rawline"/>
              </a:rPr>
              <a:t>composto  de: (...)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pt-BR" sz="6400" dirty="0">
                <a:solidFill>
                  <a:srgbClr val="162937"/>
                </a:solidFill>
                <a:highlight>
                  <a:srgbClr val="FFFFFF"/>
                </a:highlight>
                <a:latin typeface="rawline"/>
              </a:rPr>
              <a:t>II - </a:t>
            </a:r>
            <a:r>
              <a:rPr lang="pt-BR" sz="6400" b="1" dirty="0">
                <a:solidFill>
                  <a:srgbClr val="162937"/>
                </a:solidFill>
                <a:highlight>
                  <a:srgbClr val="FFFFFF"/>
                </a:highlight>
                <a:latin typeface="rawline"/>
              </a:rPr>
              <a:t>Fórum de Harmonização Jurídica das Procuradorias </a:t>
            </a:r>
            <a:r>
              <a:rPr lang="pt-BR" sz="6400" dirty="0">
                <a:solidFill>
                  <a:srgbClr val="162937"/>
                </a:solidFill>
                <a:highlight>
                  <a:srgbClr val="FFFFFF"/>
                </a:highlight>
                <a:latin typeface="rawline"/>
              </a:rPr>
              <a:t>composto de: (...)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pt-BR" sz="6400" dirty="0">
                <a:solidFill>
                  <a:srgbClr val="162937"/>
                </a:solidFill>
                <a:highlight>
                  <a:srgbClr val="FFFFFF"/>
                </a:highlight>
                <a:latin typeface="rawline"/>
              </a:rPr>
              <a:t>§ 1º O Comitê previsto no inciso I do caput será </a:t>
            </a:r>
            <a:r>
              <a:rPr lang="pt-BR" sz="6400" b="1" dirty="0">
                <a:solidFill>
                  <a:srgbClr val="162937"/>
                </a:solidFill>
                <a:highlight>
                  <a:srgbClr val="FFFFFF"/>
                </a:highlight>
                <a:latin typeface="rawline"/>
              </a:rPr>
              <a:t>presidido e coordenado alternadamente por representante da RFB e por representante do Comitê Gestor do IBS</a:t>
            </a:r>
            <a:r>
              <a:rPr lang="pt-BR" sz="6400" dirty="0">
                <a:solidFill>
                  <a:srgbClr val="162937"/>
                </a:solidFill>
                <a:highlight>
                  <a:srgbClr val="FFFFFF"/>
                </a:highlight>
                <a:latin typeface="rawline"/>
              </a:rPr>
              <a:t>, conforme dispuser o seu regimento interno.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pt-BR" sz="6400" dirty="0">
                <a:solidFill>
                  <a:srgbClr val="162937"/>
                </a:solidFill>
                <a:highlight>
                  <a:srgbClr val="FFFFFF"/>
                </a:highlight>
                <a:latin typeface="rawline"/>
              </a:rPr>
              <a:t>§ 2º O Fórum previsto no inciso II do caput será </a:t>
            </a:r>
            <a:r>
              <a:rPr lang="pt-BR" sz="6400" b="1" dirty="0">
                <a:solidFill>
                  <a:srgbClr val="162937"/>
                </a:solidFill>
                <a:highlight>
                  <a:srgbClr val="FFFFFF"/>
                </a:highlight>
                <a:latin typeface="rawline"/>
              </a:rPr>
              <a:t>presidido e coordenado alternadamente por representante da PGFN e por representante dos procuradores</a:t>
            </a:r>
            <a:r>
              <a:rPr lang="pt-BR" sz="6400" dirty="0">
                <a:solidFill>
                  <a:srgbClr val="162937"/>
                </a:solidFill>
                <a:highlight>
                  <a:srgbClr val="FFFFFF"/>
                </a:highlight>
                <a:latin typeface="rawline"/>
              </a:rPr>
              <a:t> indicados pelo Comitê Gestor do IBS, conforme dispuser o seu regimento interno. 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pt-BR" sz="6400" dirty="0">
                <a:solidFill>
                  <a:srgbClr val="162937"/>
                </a:solidFill>
                <a:highlight>
                  <a:srgbClr val="FFFFFF"/>
                </a:highlight>
                <a:latin typeface="rawline"/>
              </a:rPr>
              <a:t>(...)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pt-PT" sz="6400" b="1" dirty="0">
                <a:solidFill>
                  <a:srgbClr val="162937"/>
                </a:solidFill>
                <a:highlight>
                  <a:srgbClr val="FFFFFF"/>
                </a:highlight>
                <a:latin typeface="rawline"/>
              </a:rPr>
              <a:t>Art. 311. Ato conjunto do Comitê de Harmonização das Administrações Tributárias </a:t>
            </a:r>
            <a:r>
              <a:rPr lang="pt-PT" sz="6400" dirty="0">
                <a:solidFill>
                  <a:srgbClr val="162937"/>
                </a:solidFill>
                <a:highlight>
                  <a:srgbClr val="FFFFFF"/>
                </a:highlight>
                <a:latin typeface="rawline"/>
              </a:rPr>
              <a:t>e </a:t>
            </a:r>
            <a:r>
              <a:rPr lang="pt-PT" sz="6400" b="1" dirty="0">
                <a:solidFill>
                  <a:srgbClr val="162937"/>
                </a:solidFill>
                <a:highlight>
                  <a:srgbClr val="FFFFFF"/>
                </a:highlight>
                <a:latin typeface="rawline"/>
              </a:rPr>
              <a:t>do Fórum de Harmonização Jurídica das Procuradorias</a:t>
            </a:r>
            <a:r>
              <a:rPr lang="pt-PT" sz="6400" dirty="0">
                <a:solidFill>
                  <a:srgbClr val="162937"/>
                </a:solidFill>
                <a:highlight>
                  <a:srgbClr val="FFFFFF"/>
                </a:highlight>
                <a:latin typeface="rawline"/>
              </a:rPr>
              <a:t> deverá ser observado, a partir de sua publicação no Diário Oficial da União, nos atos administrativos, normativos e decisórios praticados </a:t>
            </a:r>
            <a:r>
              <a:rPr lang="pt-PT" sz="6400" b="1" dirty="0">
                <a:solidFill>
                  <a:srgbClr val="162937"/>
                </a:solidFill>
                <a:highlight>
                  <a:srgbClr val="FFFFFF"/>
                </a:highlight>
                <a:latin typeface="rawline"/>
              </a:rPr>
              <a:t>pelas administrações tributárias da União, dos Estados, do Distrito Federal e dos Municípios e nos atos da Procuradoria-Geral da Fazenda Nacional e das Procuradorias dos Estados, do Distrito Federal e dos Municípios</a:t>
            </a:r>
            <a:r>
              <a:rPr lang="pt-PT" sz="6400" dirty="0">
                <a:solidFill>
                  <a:srgbClr val="162937"/>
                </a:solidFill>
                <a:highlight>
                  <a:srgbClr val="FFFFFF"/>
                </a:highlight>
                <a:latin typeface="rawline"/>
              </a:rPr>
              <a:t>.</a:t>
            </a:r>
            <a:endParaRPr lang="pt-BR" sz="6400" dirty="0">
              <a:solidFill>
                <a:srgbClr val="162937"/>
              </a:solidFill>
              <a:highlight>
                <a:srgbClr val="FFFFFF"/>
              </a:highlight>
              <a:latin typeface="rawline"/>
            </a:endParaRPr>
          </a:p>
          <a:p>
            <a:pPr marL="0" indent="0" algn="just">
              <a:spcAft>
                <a:spcPts val="1200"/>
              </a:spcAft>
              <a:buNone/>
            </a:pPr>
            <a:r>
              <a:rPr lang="pt-BR" sz="5600" b="1" dirty="0">
                <a:solidFill>
                  <a:srgbClr val="DD2047"/>
                </a:solidFill>
              </a:rPr>
              <a:t>* (PLP 68/2024)</a:t>
            </a:r>
            <a:endParaRPr lang="pt-BR" sz="5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Aft>
                <a:spcPts val="1200"/>
              </a:spcAft>
              <a:buNone/>
            </a:pPr>
            <a:endParaRPr lang="pt-BR" sz="4800" dirty="0">
              <a:solidFill>
                <a:srgbClr val="162937"/>
              </a:solidFill>
              <a:highlight>
                <a:srgbClr val="FFFFFF"/>
              </a:highlight>
              <a:latin typeface="rawline"/>
            </a:endParaRPr>
          </a:p>
          <a:p>
            <a:pPr marL="0" indent="0" algn="just">
              <a:spcAft>
                <a:spcPts val="1200"/>
              </a:spcAft>
              <a:buNone/>
            </a:pPr>
            <a:endParaRPr lang="pt-BR" sz="2000" dirty="0">
              <a:solidFill>
                <a:srgbClr val="162937"/>
              </a:solidFill>
              <a:highlight>
                <a:srgbClr val="FFFFFF"/>
              </a:highlight>
              <a:latin typeface="rawline"/>
            </a:endParaRPr>
          </a:p>
          <a:p>
            <a:pPr marL="0" indent="0" algn="just">
              <a:spcAft>
                <a:spcPts val="1200"/>
              </a:spcAft>
              <a:buNone/>
            </a:pPr>
            <a:endParaRPr lang="pt-BR" sz="2000" dirty="0">
              <a:solidFill>
                <a:srgbClr val="162937"/>
              </a:solidFill>
              <a:highlight>
                <a:srgbClr val="FFFFFF"/>
              </a:highlight>
              <a:latin typeface="rawline"/>
            </a:endParaRPr>
          </a:p>
          <a:p>
            <a:pPr marL="0" indent="0" algn="just">
              <a:spcAft>
                <a:spcPts val="1200"/>
              </a:spcAft>
              <a:buNone/>
            </a:pPr>
            <a:endParaRPr lang="pt-BR" sz="2000" dirty="0">
              <a:solidFill>
                <a:srgbClr val="162937"/>
              </a:solidFill>
              <a:highlight>
                <a:srgbClr val="FFFFFF"/>
              </a:highlight>
              <a:latin typeface="rawline"/>
            </a:endParaRPr>
          </a:p>
          <a:p>
            <a:pPr marL="0" indent="0" algn="just">
              <a:spcAft>
                <a:spcPts val="1200"/>
              </a:spcAft>
              <a:buNone/>
            </a:pPr>
            <a:endParaRPr lang="pt-BR" sz="2000" dirty="0">
              <a:solidFill>
                <a:srgbClr val="162937"/>
              </a:solidFill>
              <a:highlight>
                <a:srgbClr val="FFFFFF"/>
              </a:highlight>
              <a:latin typeface="rawline"/>
            </a:endParaRPr>
          </a:p>
          <a:p>
            <a:pPr marL="0" indent="0" algn="just">
              <a:spcAft>
                <a:spcPts val="1200"/>
              </a:spcAft>
              <a:buNone/>
            </a:pPr>
            <a:endParaRPr lang="pt-BR" sz="2000" dirty="0">
              <a:solidFill>
                <a:srgbClr val="162937"/>
              </a:solidFill>
              <a:highlight>
                <a:srgbClr val="FFFFFF"/>
              </a:highlight>
              <a:latin typeface="rawline"/>
            </a:endParaRPr>
          </a:p>
          <a:p>
            <a:pPr marL="0" indent="0" algn="just">
              <a:spcAft>
                <a:spcPts val="1200"/>
              </a:spcAft>
              <a:buNone/>
            </a:pPr>
            <a:endParaRPr lang="pt-BR" sz="2000" dirty="0">
              <a:solidFill>
                <a:srgbClr val="162937"/>
              </a:solidFill>
              <a:highlight>
                <a:srgbClr val="FFFFFF"/>
              </a:highlight>
              <a:latin typeface="rawline"/>
            </a:endParaRPr>
          </a:p>
          <a:p>
            <a:pPr indent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pt-BR" sz="1800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pt-BR" sz="1800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Imagem 12" descr="Círculo&#10;&#10;Descrição gerada automaticamente">
            <a:extLst>
              <a:ext uri="{FF2B5EF4-FFF2-40B4-BE49-F238E27FC236}">
                <a16:creationId xmlns:a16="http://schemas.microsoft.com/office/drawing/2014/main" id="{0118C395-4BE8-237E-9EDE-E1A975BC4C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58" r="75918"/>
          <a:stretch/>
        </p:blipFill>
        <p:spPr>
          <a:xfrm>
            <a:off x="10994349" y="-1"/>
            <a:ext cx="1197649" cy="2851733"/>
          </a:xfrm>
          <a:prstGeom prst="rect">
            <a:avLst/>
          </a:prstGeom>
        </p:spPr>
      </p:pic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72A434F2-8FF8-F7CE-B7C2-E71F4CF59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3A9F-7822-4422-8B4F-B16DB0BC36D4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6084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Logotipo&#10;&#10;Descrição gerada automaticamente">
            <a:extLst>
              <a:ext uri="{FF2B5EF4-FFF2-40B4-BE49-F238E27FC236}">
                <a16:creationId xmlns:a16="http://schemas.microsoft.com/office/drawing/2014/main" id="{28363724-A366-2054-9055-2210FA935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392" y="5109174"/>
            <a:ext cx="1850108" cy="1534968"/>
          </a:xfrm>
          <a:prstGeom prst="rect">
            <a:avLst/>
          </a:prstGeom>
        </p:spPr>
      </p:pic>
      <p:pic>
        <p:nvPicPr>
          <p:cNvPr id="11" name="Imagem 10" descr="Círculo&#10;&#10;Descrição gerada automaticamente">
            <a:extLst>
              <a:ext uri="{FF2B5EF4-FFF2-40B4-BE49-F238E27FC236}">
                <a16:creationId xmlns:a16="http://schemas.microsoft.com/office/drawing/2014/main" id="{7C6512A6-39B4-A5EF-A392-043D9DFBE3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18"/>
          <a:stretch/>
        </p:blipFill>
        <p:spPr>
          <a:xfrm flipH="1">
            <a:off x="0" y="2304662"/>
            <a:ext cx="1197649" cy="4973216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FB7290A3-D781-3139-FB85-509385764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249" y="365125"/>
            <a:ext cx="9336942" cy="994365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>
                <a:solidFill>
                  <a:srgbClr val="DD2047"/>
                </a:solidFill>
              </a:rPr>
              <a:t>Limite temporal da cobrança administrativa</a:t>
            </a:r>
          </a:p>
        </p:txBody>
      </p:sp>
      <p:pic>
        <p:nvPicPr>
          <p:cNvPr id="2" name="Espaço Reservado para Conteúdo 1">
            <a:extLst>
              <a:ext uri="{FF2B5EF4-FFF2-40B4-BE49-F238E27FC236}">
                <a16:creationId xmlns:a16="http://schemas.microsoft.com/office/drawing/2014/main" id="{4A4D8CB9-D002-A808-29F5-2D151C992B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348247" y="1359490"/>
            <a:ext cx="9186345" cy="4973216"/>
          </a:xfrm>
          <a:prstGeom prst="rect">
            <a:avLst/>
          </a:prstGeom>
        </p:spPr>
      </p:pic>
      <p:pic>
        <p:nvPicPr>
          <p:cNvPr id="13" name="Imagem 12" descr="Círculo&#10;&#10;Descrição gerada automaticamente">
            <a:extLst>
              <a:ext uri="{FF2B5EF4-FFF2-40B4-BE49-F238E27FC236}">
                <a16:creationId xmlns:a16="http://schemas.microsoft.com/office/drawing/2014/main" id="{0118C395-4BE8-237E-9EDE-E1A975BC4C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58" r="75918"/>
          <a:stretch/>
        </p:blipFill>
        <p:spPr>
          <a:xfrm>
            <a:off x="10994349" y="-1"/>
            <a:ext cx="1197649" cy="2851733"/>
          </a:xfrm>
          <a:prstGeom prst="rect">
            <a:avLst/>
          </a:prstGeom>
        </p:spPr>
      </p:pic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E969D9B5-1A50-2B68-5180-EE7E04240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3A9F-7822-4422-8B4F-B16DB0BC36D4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6366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Logotipo&#10;&#10;Descrição gerada automaticamente">
            <a:extLst>
              <a:ext uri="{FF2B5EF4-FFF2-40B4-BE49-F238E27FC236}">
                <a16:creationId xmlns:a16="http://schemas.microsoft.com/office/drawing/2014/main" id="{28363724-A366-2054-9055-2210FA935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392" y="5109174"/>
            <a:ext cx="1850108" cy="1534968"/>
          </a:xfrm>
          <a:prstGeom prst="rect">
            <a:avLst/>
          </a:prstGeom>
        </p:spPr>
      </p:pic>
      <p:pic>
        <p:nvPicPr>
          <p:cNvPr id="11" name="Imagem 10" descr="Círculo&#10;&#10;Descrição gerada automaticamente">
            <a:extLst>
              <a:ext uri="{FF2B5EF4-FFF2-40B4-BE49-F238E27FC236}">
                <a16:creationId xmlns:a16="http://schemas.microsoft.com/office/drawing/2014/main" id="{7C6512A6-39B4-A5EF-A392-043D9DFBE3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18"/>
          <a:stretch/>
        </p:blipFill>
        <p:spPr>
          <a:xfrm flipH="1">
            <a:off x="0" y="2304662"/>
            <a:ext cx="1197649" cy="4973216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FB7290A3-D781-3139-FB85-509385764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248" y="365126"/>
            <a:ext cx="9495503" cy="539546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dirty="0">
                <a:solidFill>
                  <a:srgbClr val="DD2047"/>
                </a:solidFill>
              </a:rPr>
              <a:t>Construindo o mundo novo...</a:t>
            </a:r>
          </a:p>
        </p:txBody>
      </p:sp>
      <p:pic>
        <p:nvPicPr>
          <p:cNvPr id="13" name="Imagem 12" descr="Círculo&#10;&#10;Descrição gerada automaticamente">
            <a:extLst>
              <a:ext uri="{FF2B5EF4-FFF2-40B4-BE49-F238E27FC236}">
                <a16:creationId xmlns:a16="http://schemas.microsoft.com/office/drawing/2014/main" id="{0118C395-4BE8-237E-9EDE-E1A975BC4C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58" r="75918"/>
          <a:stretch/>
        </p:blipFill>
        <p:spPr>
          <a:xfrm>
            <a:off x="10994349" y="-1"/>
            <a:ext cx="1197649" cy="2851733"/>
          </a:xfrm>
          <a:prstGeom prst="rect">
            <a:avLst/>
          </a:prstGeom>
        </p:spPr>
      </p:pic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72A434F2-8FF8-F7CE-B7C2-E71F4CF59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3A9F-7822-4422-8B4F-B16DB0BC36D4}" type="slidenum">
              <a:rPr lang="pt-BR" smtClean="0"/>
              <a:t>15</a:t>
            </a:fld>
            <a:endParaRPr lang="pt-BR"/>
          </a:p>
        </p:txBody>
      </p:sp>
      <p:pic>
        <p:nvPicPr>
          <p:cNvPr id="2" name="Espaço Reservado para Conteúdo 1">
            <a:extLst>
              <a:ext uri="{FF2B5EF4-FFF2-40B4-BE49-F238E27FC236}">
                <a16:creationId xmlns:a16="http://schemas.microsoft.com/office/drawing/2014/main" id="{53ACC34B-926E-26A9-B7CC-4D940097AA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789" y="1164259"/>
            <a:ext cx="9182560" cy="542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776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B2B91A3-7CF6-EF97-2481-1BDE6BF6076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D20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2C2EF7C-C34F-B691-CBD3-8D4D06D9FB64}"/>
              </a:ext>
            </a:extLst>
          </p:cNvPr>
          <p:cNvSpPr txBox="1"/>
          <p:nvPr/>
        </p:nvSpPr>
        <p:spPr>
          <a:xfrm>
            <a:off x="2675592" y="1179646"/>
            <a:ext cx="68408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FFE800"/>
                </a:solidFill>
              </a:rPr>
              <a:t>MUITO OBRIGADO!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DD650EB-D879-968D-16EA-A30C67A740E3}"/>
              </a:ext>
            </a:extLst>
          </p:cNvPr>
          <p:cNvSpPr txBox="1"/>
          <p:nvPr/>
        </p:nvSpPr>
        <p:spPr>
          <a:xfrm>
            <a:off x="3573712" y="2853508"/>
            <a:ext cx="7262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ricardo.oliveira@fazenda.mg.gov.br</a:t>
            </a:r>
          </a:p>
        </p:txBody>
      </p:sp>
      <p:pic>
        <p:nvPicPr>
          <p:cNvPr id="7" name="Imagem 6" descr="Círculo&#10;&#10;Descrição gerada automaticamente">
            <a:extLst>
              <a:ext uri="{FF2B5EF4-FFF2-40B4-BE49-F238E27FC236}">
                <a16:creationId xmlns:a16="http://schemas.microsoft.com/office/drawing/2014/main" id="{E357CF44-5339-277A-324D-16E6B2CFB9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299"/>
          <a:stretch/>
        </p:blipFill>
        <p:spPr>
          <a:xfrm rot="5400000">
            <a:off x="4976082" y="2341985"/>
            <a:ext cx="2174031" cy="6858000"/>
          </a:xfrm>
          <a:prstGeom prst="rect">
            <a:avLst/>
          </a:prstGeom>
        </p:spPr>
      </p:pic>
      <p:pic>
        <p:nvPicPr>
          <p:cNvPr id="9" name="Imagem 8" descr="Cd com desenho de personagem de desenho animado&#10;&#10;Descrição gerada automaticamente">
            <a:extLst>
              <a:ext uri="{FF2B5EF4-FFF2-40B4-BE49-F238E27FC236}">
                <a16:creationId xmlns:a16="http://schemas.microsoft.com/office/drawing/2014/main" id="{9F7EA163-319A-E235-49BE-996F68510C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252" y="4161453"/>
            <a:ext cx="4819495" cy="251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956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Logotipo&#10;&#10;Descrição gerada automaticamente">
            <a:extLst>
              <a:ext uri="{FF2B5EF4-FFF2-40B4-BE49-F238E27FC236}">
                <a16:creationId xmlns:a16="http://schemas.microsoft.com/office/drawing/2014/main" id="{28363724-A366-2054-9055-2210FA935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392" y="5109174"/>
            <a:ext cx="1850108" cy="1534968"/>
          </a:xfrm>
          <a:prstGeom prst="rect">
            <a:avLst/>
          </a:prstGeom>
        </p:spPr>
      </p:pic>
      <p:pic>
        <p:nvPicPr>
          <p:cNvPr id="11" name="Imagem 10" descr="Círculo&#10;&#10;Descrição gerada automaticamente">
            <a:extLst>
              <a:ext uri="{FF2B5EF4-FFF2-40B4-BE49-F238E27FC236}">
                <a16:creationId xmlns:a16="http://schemas.microsoft.com/office/drawing/2014/main" id="{7C6512A6-39B4-A5EF-A392-043D9DFBE3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18"/>
          <a:stretch/>
        </p:blipFill>
        <p:spPr>
          <a:xfrm flipH="1">
            <a:off x="0" y="2304662"/>
            <a:ext cx="1197649" cy="4973216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FB7290A3-D781-3139-FB85-509385764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248" y="365126"/>
            <a:ext cx="9495503" cy="943858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>
                <a:solidFill>
                  <a:srgbClr val="DD2047"/>
                </a:solidFill>
              </a:rPr>
              <a:t>Reforma dos tributos sobre o consumo</a:t>
            </a:r>
          </a:p>
        </p:txBody>
      </p:sp>
      <p:pic>
        <p:nvPicPr>
          <p:cNvPr id="3" name="Espaço Reservado para Conteúdo 2">
            <a:extLst>
              <a:ext uri="{FF2B5EF4-FFF2-40B4-BE49-F238E27FC236}">
                <a16:creationId xmlns:a16="http://schemas.microsoft.com/office/drawing/2014/main" id="{FBFB84EB-E7A4-FDF8-A6D5-7A0577A800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69277" y="1308983"/>
            <a:ext cx="6236749" cy="1792379"/>
          </a:xfrm>
          <a:prstGeom prst="rect">
            <a:avLst/>
          </a:prstGeom>
        </p:spPr>
      </p:pic>
      <p:pic>
        <p:nvPicPr>
          <p:cNvPr id="13" name="Imagem 12" descr="Círculo&#10;&#10;Descrição gerada automaticamente">
            <a:extLst>
              <a:ext uri="{FF2B5EF4-FFF2-40B4-BE49-F238E27FC236}">
                <a16:creationId xmlns:a16="http://schemas.microsoft.com/office/drawing/2014/main" id="{0118C395-4BE8-237E-9EDE-E1A975BC4C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58" r="75918"/>
          <a:stretch/>
        </p:blipFill>
        <p:spPr>
          <a:xfrm>
            <a:off x="10994349" y="-1"/>
            <a:ext cx="1197649" cy="285173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6EA2D5AB-19CB-83E1-A363-639DCC19DD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277" y="3101362"/>
            <a:ext cx="11181033" cy="3560373"/>
          </a:xfrm>
          <a:prstGeom prst="rect">
            <a:avLst/>
          </a:prstGeom>
        </p:spPr>
      </p:pic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218F056-83F3-D5AB-A4E1-E3E71BBD0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3A9F-7822-4422-8B4F-B16DB0BC36D4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5279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Logotipo&#10;&#10;Descrição gerada automaticamente">
            <a:extLst>
              <a:ext uri="{FF2B5EF4-FFF2-40B4-BE49-F238E27FC236}">
                <a16:creationId xmlns:a16="http://schemas.microsoft.com/office/drawing/2014/main" id="{28363724-A366-2054-9055-2210FA935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392" y="5109174"/>
            <a:ext cx="1850108" cy="1534968"/>
          </a:xfrm>
          <a:prstGeom prst="rect">
            <a:avLst/>
          </a:prstGeom>
        </p:spPr>
      </p:pic>
      <p:pic>
        <p:nvPicPr>
          <p:cNvPr id="11" name="Imagem 10" descr="Círculo&#10;&#10;Descrição gerada automaticamente">
            <a:extLst>
              <a:ext uri="{FF2B5EF4-FFF2-40B4-BE49-F238E27FC236}">
                <a16:creationId xmlns:a16="http://schemas.microsoft.com/office/drawing/2014/main" id="{7C6512A6-39B4-A5EF-A392-043D9DFBE3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18"/>
          <a:stretch/>
        </p:blipFill>
        <p:spPr>
          <a:xfrm flipH="1">
            <a:off x="0" y="2304662"/>
            <a:ext cx="1197649" cy="4973216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FB7290A3-D781-3139-FB85-509385764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248" y="365125"/>
            <a:ext cx="9495503" cy="889621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>
                <a:solidFill>
                  <a:srgbClr val="DD2047"/>
                </a:solidFill>
              </a:rPr>
              <a:t>Reforma dos tributos sobre o consumo</a:t>
            </a: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2E1F1E1B-83C1-FCAA-24FC-B79522C8A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649" y="1406013"/>
            <a:ext cx="9332699" cy="5086862"/>
          </a:xfrm>
        </p:spPr>
        <p:txBody>
          <a:bodyPr>
            <a:normAutofit fontScale="92500" lnSpcReduction="10000"/>
          </a:bodyPr>
          <a:lstStyle/>
          <a:p>
            <a:pPr indent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2000" b="1" u="sng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3. CARACTERÍSTICAS DO IBS</a:t>
            </a:r>
            <a:endParaRPr lang="pt-BR" sz="2000" b="1" dirty="0"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9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  <a:ea typeface="Times New Roman" panose="02020603050405020304" pitchFamily="18" charset="0"/>
              </a:rPr>
              <a:t>Base ampla </a:t>
            </a:r>
            <a:r>
              <a:rPr lang="pt-BR" sz="190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(operações onerosas com bens materiais e imateriais, ou </a:t>
            </a:r>
            <a:r>
              <a:rPr lang="pt-BR" sz="1900" dirty="0">
                <a:solidFill>
                  <a:schemeClr val="accent1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operações com serviços</a:t>
            </a:r>
            <a:r>
              <a:rPr lang="pt-BR" sz="190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, e direitos)</a:t>
            </a:r>
          </a:p>
          <a:p>
            <a:pPr indent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9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  <a:ea typeface="Times New Roman" panose="02020603050405020304" pitchFamily="18" charset="0"/>
              </a:rPr>
              <a:t>Regulamento </a:t>
            </a:r>
            <a:r>
              <a:rPr lang="pt-BR" sz="1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  <a:ea typeface="Times New Roman" panose="02020603050405020304" pitchFamily="18" charset="0"/>
              </a:rPr>
              <a:t>único</a:t>
            </a:r>
            <a:r>
              <a:rPr lang="pt-BR" sz="19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  <a:ea typeface="Times New Roman" panose="02020603050405020304" pitchFamily="18" charset="0"/>
              </a:rPr>
              <a:t> nacional</a:t>
            </a:r>
            <a:r>
              <a:rPr lang="pt-BR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pt-BR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  <a:ea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pt-BR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badi" panose="020B0604020104020204" pitchFamily="34" charset="0"/>
                <a:ea typeface="Times New Roman" panose="02020603050405020304" pitchFamily="18" charset="0"/>
                <a:sym typeface="Wingdings" panose="05000000000000000000" pitchFamily="2" charset="2"/>
              </a:rPr>
              <a:t>SIMPLIFICAÇÃO</a:t>
            </a:r>
            <a:endParaRPr lang="pt-BR" sz="1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  <a:ea typeface="Times New Roman" panose="02020603050405020304" pitchFamily="18" charset="0"/>
              </a:rPr>
              <a:t>Não-cumulatividade plena </a:t>
            </a:r>
            <a:r>
              <a:rPr lang="pt-BR" sz="1900" dirty="0">
                <a:latin typeface="Abadi" panose="020B0604020104020204" pitchFamily="34" charset="0"/>
                <a:ea typeface="Times New Roman" panose="02020603050405020304" pitchFamily="18" charset="0"/>
              </a:rPr>
              <a:t>(crédito financeiro e não físico, com ressarcimento ágil)</a:t>
            </a:r>
          </a:p>
          <a:p>
            <a:pPr indent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  <a:ea typeface="Times New Roman" panose="02020603050405020304" pitchFamily="18" charset="0"/>
              </a:rPr>
              <a:t>Princípio do destino </a:t>
            </a:r>
            <a:r>
              <a:rPr lang="pt-BR" sz="1900" dirty="0">
                <a:latin typeface="Abadi" panose="020B0604020104020204" pitchFamily="34" charset="0"/>
                <a:ea typeface="Times New Roman" panose="02020603050405020304" pitchFamily="18" charset="0"/>
              </a:rPr>
              <a:t>(arrecadação pertence ao ente federativo onde ocorrer o consumo)</a:t>
            </a:r>
          </a:p>
          <a:p>
            <a:pPr indent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900" dirty="0">
                <a:latin typeface="Abadi" panose="020B0604020104020204" pitchFamily="34" charset="0"/>
                <a:ea typeface="Times New Roman" panose="02020603050405020304" pitchFamily="18" charset="0"/>
              </a:rPr>
              <a:t>Calculado “por fora” </a:t>
            </a:r>
            <a:r>
              <a:rPr lang="pt-BR" sz="1900" dirty="0">
                <a:latin typeface="Abadi" panose="020B0604020104020204" pitchFamily="34" charset="0"/>
                <a:ea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pt-BR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badi" panose="020B0604020104020204" pitchFamily="34" charset="0"/>
                <a:ea typeface="Times New Roman" panose="02020603050405020304" pitchFamily="18" charset="0"/>
                <a:sym typeface="Wingdings" panose="05000000000000000000" pitchFamily="2" charset="2"/>
              </a:rPr>
              <a:t>TRANSPARÊNCIA</a:t>
            </a:r>
            <a:endParaRPr lang="pt-BR" sz="1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900" dirty="0">
                <a:latin typeface="Abadi" panose="020B0604020104020204" pitchFamily="34" charset="0"/>
                <a:ea typeface="Times New Roman" panose="02020603050405020304" pitchFamily="18" charset="0"/>
              </a:rPr>
              <a:t>Desoneração dos investimentos</a:t>
            </a:r>
          </a:p>
          <a:p>
            <a:pPr indent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900" dirty="0">
                <a:latin typeface="Abadi" panose="020B0604020104020204" pitchFamily="34" charset="0"/>
                <a:ea typeface="Times New Roman" panose="02020603050405020304" pitchFamily="18" charset="0"/>
              </a:rPr>
              <a:t>Desoneração das exportações</a:t>
            </a:r>
          </a:p>
          <a:p>
            <a:pPr indent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Imagem 12" descr="Círculo&#10;&#10;Descrição gerada automaticamente">
            <a:extLst>
              <a:ext uri="{FF2B5EF4-FFF2-40B4-BE49-F238E27FC236}">
                <a16:creationId xmlns:a16="http://schemas.microsoft.com/office/drawing/2014/main" id="{0118C395-4BE8-237E-9EDE-E1A975BC4C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58" r="75918"/>
          <a:stretch/>
        </p:blipFill>
        <p:spPr>
          <a:xfrm>
            <a:off x="10994349" y="-1"/>
            <a:ext cx="1197649" cy="2851733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BCDC494C-3F71-D1E9-9F03-D88DD2BD0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3A9F-7822-4422-8B4F-B16DB0BC36D4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1266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Logotipo&#10;&#10;Descrição gerada automaticamente">
            <a:extLst>
              <a:ext uri="{FF2B5EF4-FFF2-40B4-BE49-F238E27FC236}">
                <a16:creationId xmlns:a16="http://schemas.microsoft.com/office/drawing/2014/main" id="{28363724-A366-2054-9055-2210FA935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392" y="5109174"/>
            <a:ext cx="1850108" cy="1534968"/>
          </a:xfrm>
          <a:prstGeom prst="rect">
            <a:avLst/>
          </a:prstGeom>
        </p:spPr>
      </p:pic>
      <p:pic>
        <p:nvPicPr>
          <p:cNvPr id="11" name="Imagem 10" descr="Círculo&#10;&#10;Descrição gerada automaticamente">
            <a:extLst>
              <a:ext uri="{FF2B5EF4-FFF2-40B4-BE49-F238E27FC236}">
                <a16:creationId xmlns:a16="http://schemas.microsoft.com/office/drawing/2014/main" id="{7C6512A6-39B4-A5EF-A392-043D9DFBE3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18"/>
          <a:stretch/>
        </p:blipFill>
        <p:spPr>
          <a:xfrm flipH="1">
            <a:off x="0" y="2304662"/>
            <a:ext cx="1197649" cy="4973216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FB7290A3-D781-3139-FB85-509385764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248" y="365125"/>
            <a:ext cx="9495503" cy="925707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>
                <a:solidFill>
                  <a:srgbClr val="DD2047"/>
                </a:solidFill>
              </a:rPr>
              <a:t>Reforma dos tributos sobre o consumo</a:t>
            </a:r>
          </a:p>
        </p:txBody>
      </p:sp>
      <p:pic>
        <p:nvPicPr>
          <p:cNvPr id="13" name="Imagem 12" descr="Círculo&#10;&#10;Descrição gerada automaticamente">
            <a:extLst>
              <a:ext uri="{FF2B5EF4-FFF2-40B4-BE49-F238E27FC236}">
                <a16:creationId xmlns:a16="http://schemas.microsoft.com/office/drawing/2014/main" id="{0118C395-4BE8-237E-9EDE-E1A975BC4C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58" r="75918"/>
          <a:stretch/>
        </p:blipFill>
        <p:spPr>
          <a:xfrm>
            <a:off x="10994349" y="-1"/>
            <a:ext cx="1197649" cy="2851733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9639DFAB-CC80-180A-52C6-34B3D59524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644" y="1193556"/>
            <a:ext cx="10256932" cy="5151566"/>
          </a:xfrm>
          <a:prstGeom prst="rect">
            <a:avLst/>
          </a:prstGeom>
        </p:spPr>
      </p:pic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73279303-8233-B75E-D249-7C76F361E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3A9F-7822-4422-8B4F-B16DB0BC36D4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2092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Logotipo&#10;&#10;Descrição gerada automaticamente">
            <a:extLst>
              <a:ext uri="{FF2B5EF4-FFF2-40B4-BE49-F238E27FC236}">
                <a16:creationId xmlns:a16="http://schemas.microsoft.com/office/drawing/2014/main" id="{28363724-A366-2054-9055-2210FA935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392" y="5109174"/>
            <a:ext cx="1850108" cy="1534968"/>
          </a:xfrm>
          <a:prstGeom prst="rect">
            <a:avLst/>
          </a:prstGeom>
        </p:spPr>
      </p:pic>
      <p:pic>
        <p:nvPicPr>
          <p:cNvPr id="11" name="Imagem 10" descr="Círculo&#10;&#10;Descrição gerada automaticamente">
            <a:extLst>
              <a:ext uri="{FF2B5EF4-FFF2-40B4-BE49-F238E27FC236}">
                <a16:creationId xmlns:a16="http://schemas.microsoft.com/office/drawing/2014/main" id="{7C6512A6-39B4-A5EF-A392-043D9DFBE3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18"/>
          <a:stretch/>
        </p:blipFill>
        <p:spPr>
          <a:xfrm flipH="1">
            <a:off x="0" y="2304662"/>
            <a:ext cx="1197649" cy="4973216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FB7290A3-D781-3139-FB85-509385764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248" y="365126"/>
            <a:ext cx="9495503" cy="1142662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>
                <a:solidFill>
                  <a:srgbClr val="DD2047"/>
                </a:solidFill>
              </a:rPr>
              <a:t>“Espelhamento” entre IBS e CBS</a:t>
            </a: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2E1F1E1B-83C1-FCAA-24FC-B79522C8A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8247" y="1690688"/>
            <a:ext cx="9495504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b="1" i="0" dirty="0">
                <a:effectLst/>
                <a:highlight>
                  <a:srgbClr val="FFFFFF"/>
                </a:highlight>
                <a:latin typeface="rawlin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EMENDA CONSTITUCIONAL Nº 132/2023</a:t>
            </a:r>
          </a:p>
          <a:p>
            <a:pPr marL="0" indent="0" algn="just">
              <a:buNone/>
            </a:pPr>
            <a:r>
              <a:rPr lang="pt-BR" sz="2000" b="0" i="0" dirty="0">
                <a:solidFill>
                  <a:srgbClr val="0563C1"/>
                </a:solidFill>
                <a:effectLst/>
                <a:highlight>
                  <a:srgbClr val="FFFFFF"/>
                </a:highlight>
                <a:latin typeface="rawlin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Art. 149-B.</a:t>
            </a:r>
            <a:r>
              <a:rPr lang="pt-BR" sz="2000" b="0" i="0" dirty="0">
                <a:solidFill>
                  <a:srgbClr val="162937"/>
                </a:solidFill>
                <a:effectLst/>
                <a:highlight>
                  <a:srgbClr val="FFFFFF"/>
                </a:highlight>
                <a:latin typeface="rawline"/>
              </a:rPr>
              <a:t> Os tributos previstos nos </a:t>
            </a:r>
            <a:r>
              <a:rPr lang="pt-BR" sz="2000" b="0" i="0" dirty="0" err="1">
                <a:solidFill>
                  <a:srgbClr val="162937"/>
                </a:solidFill>
                <a:effectLst/>
                <a:highlight>
                  <a:srgbClr val="FFFFFF"/>
                </a:highlight>
                <a:latin typeface="rawline"/>
              </a:rPr>
              <a:t>arts</a:t>
            </a:r>
            <a:r>
              <a:rPr lang="pt-BR" sz="2000" b="0" i="0" dirty="0">
                <a:solidFill>
                  <a:srgbClr val="162937"/>
                </a:solidFill>
                <a:effectLst/>
                <a:highlight>
                  <a:srgbClr val="FFFFFF"/>
                </a:highlight>
                <a:latin typeface="rawline"/>
              </a:rPr>
              <a:t>. 156-A e 195, V, observarão </a:t>
            </a:r>
            <a:r>
              <a:rPr lang="pt-BR" sz="2000" b="1" i="0" dirty="0">
                <a:solidFill>
                  <a:srgbClr val="1629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rawline"/>
              </a:rPr>
              <a:t>as mesmas regras </a:t>
            </a:r>
            <a:r>
              <a:rPr lang="pt-BR" sz="2000" b="0" i="0" dirty="0">
                <a:solidFill>
                  <a:srgbClr val="162937"/>
                </a:solidFill>
                <a:effectLst/>
                <a:highlight>
                  <a:srgbClr val="FFFFFF"/>
                </a:highlight>
                <a:latin typeface="rawline"/>
              </a:rPr>
              <a:t>em relação a:</a:t>
            </a:r>
          </a:p>
          <a:p>
            <a:pPr marL="0" indent="0" algn="just">
              <a:buNone/>
            </a:pPr>
            <a:r>
              <a:rPr lang="pt-BR" sz="2000" b="0" i="0" dirty="0">
                <a:solidFill>
                  <a:srgbClr val="162937"/>
                </a:solidFill>
                <a:effectLst/>
                <a:highlight>
                  <a:srgbClr val="FFFFFF"/>
                </a:highlight>
                <a:latin typeface="rawline"/>
              </a:rPr>
              <a:t>I - fatos geradores, bases de cálculo, hipóteses de não incidência e sujeitos passivos;</a:t>
            </a:r>
          </a:p>
          <a:p>
            <a:pPr marL="0" indent="0" algn="just">
              <a:buNone/>
            </a:pPr>
            <a:r>
              <a:rPr lang="pt-BR" sz="2000" b="0" i="0" dirty="0">
                <a:solidFill>
                  <a:srgbClr val="162937"/>
                </a:solidFill>
                <a:effectLst/>
                <a:highlight>
                  <a:srgbClr val="FFFFFF"/>
                </a:highlight>
                <a:latin typeface="rawline"/>
              </a:rPr>
              <a:t>II - imunidades;</a:t>
            </a:r>
          </a:p>
          <a:p>
            <a:pPr marL="0" indent="0" algn="just">
              <a:buNone/>
            </a:pPr>
            <a:r>
              <a:rPr lang="pt-BR" sz="2000" b="0" i="0" dirty="0">
                <a:solidFill>
                  <a:srgbClr val="162937"/>
                </a:solidFill>
                <a:effectLst/>
                <a:highlight>
                  <a:srgbClr val="FFFFFF"/>
                </a:highlight>
                <a:latin typeface="rawline"/>
              </a:rPr>
              <a:t>III - regimes específicos, diferenciados ou favorecidos de tributação;</a:t>
            </a:r>
          </a:p>
          <a:p>
            <a:pPr marL="0" indent="0" algn="just">
              <a:buNone/>
            </a:pPr>
            <a:r>
              <a:rPr lang="pt-BR" sz="2000" b="0" i="0" dirty="0">
                <a:solidFill>
                  <a:srgbClr val="162937"/>
                </a:solidFill>
                <a:effectLst/>
                <a:highlight>
                  <a:srgbClr val="FFFFFF"/>
                </a:highlight>
                <a:latin typeface="rawline"/>
              </a:rPr>
              <a:t>IV - regras de não cumulatividade e de creditamento.</a:t>
            </a:r>
          </a:p>
          <a:p>
            <a:pPr marL="0" indent="0" algn="just">
              <a:buNone/>
            </a:pPr>
            <a:r>
              <a:rPr lang="pt-BR" sz="2000" b="0" i="0" dirty="0">
                <a:solidFill>
                  <a:srgbClr val="162937"/>
                </a:solidFill>
                <a:effectLst/>
                <a:highlight>
                  <a:srgbClr val="FFFFFF"/>
                </a:highlight>
                <a:latin typeface="rawline"/>
              </a:rPr>
              <a:t>Parágrafo único. Os tributos de que trata o</a:t>
            </a:r>
            <a:r>
              <a:rPr lang="pt-BR" sz="2000" b="1" i="0" dirty="0">
                <a:solidFill>
                  <a:srgbClr val="162937"/>
                </a:solidFill>
                <a:effectLst/>
                <a:highlight>
                  <a:srgbClr val="FFFFFF"/>
                </a:highlight>
                <a:latin typeface="rawline"/>
              </a:rPr>
              <a:t> caput </a:t>
            </a:r>
            <a:r>
              <a:rPr lang="pt-BR" sz="2000" b="0" i="0" dirty="0">
                <a:solidFill>
                  <a:srgbClr val="162937"/>
                </a:solidFill>
                <a:effectLst/>
                <a:highlight>
                  <a:srgbClr val="FFFFFF"/>
                </a:highlight>
                <a:latin typeface="rawline"/>
              </a:rPr>
              <a:t>observarão as imunidades previstas no art. 150, VI, não se aplicando a ambos os tributos o disposto no art. 195, § 7º.</a:t>
            </a:r>
          </a:p>
        </p:txBody>
      </p:sp>
      <p:pic>
        <p:nvPicPr>
          <p:cNvPr id="13" name="Imagem 12" descr="Círculo&#10;&#10;Descrição gerada automaticamente">
            <a:extLst>
              <a:ext uri="{FF2B5EF4-FFF2-40B4-BE49-F238E27FC236}">
                <a16:creationId xmlns:a16="http://schemas.microsoft.com/office/drawing/2014/main" id="{0118C395-4BE8-237E-9EDE-E1A975BC4C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58" r="75918"/>
          <a:stretch/>
        </p:blipFill>
        <p:spPr>
          <a:xfrm>
            <a:off x="10994349" y="-1"/>
            <a:ext cx="1197649" cy="2851733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DDF2853B-45B0-1986-F22D-F3531B9CF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3A9F-7822-4422-8B4F-B16DB0BC36D4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9385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Logotipo&#10;&#10;Descrição gerada automaticamente">
            <a:extLst>
              <a:ext uri="{FF2B5EF4-FFF2-40B4-BE49-F238E27FC236}">
                <a16:creationId xmlns:a16="http://schemas.microsoft.com/office/drawing/2014/main" id="{28363724-A366-2054-9055-2210FA935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392" y="5109174"/>
            <a:ext cx="1850108" cy="1534968"/>
          </a:xfrm>
          <a:prstGeom prst="rect">
            <a:avLst/>
          </a:prstGeom>
        </p:spPr>
      </p:pic>
      <p:pic>
        <p:nvPicPr>
          <p:cNvPr id="11" name="Imagem 10" descr="Círculo&#10;&#10;Descrição gerada automaticamente">
            <a:extLst>
              <a:ext uri="{FF2B5EF4-FFF2-40B4-BE49-F238E27FC236}">
                <a16:creationId xmlns:a16="http://schemas.microsoft.com/office/drawing/2014/main" id="{7C6512A6-39B4-A5EF-A392-043D9DFBE3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18"/>
          <a:stretch/>
        </p:blipFill>
        <p:spPr>
          <a:xfrm flipH="1">
            <a:off x="0" y="2304662"/>
            <a:ext cx="1197649" cy="4973216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FB7290A3-D781-3139-FB85-509385764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248" y="365125"/>
            <a:ext cx="9495503" cy="1132935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solidFill>
                  <a:srgbClr val="DD2047"/>
                </a:solidFill>
              </a:rPr>
              <a:t>O que está fora do “espelhamento” entre IBS e CBS</a:t>
            </a: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2E1F1E1B-83C1-FCAA-24FC-B79522C8A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8247" y="1690688"/>
            <a:ext cx="9495504" cy="435133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sz="2200" b="1" dirty="0">
                <a:solidFill>
                  <a:srgbClr val="162937"/>
                </a:solidFill>
                <a:highlight>
                  <a:srgbClr val="FFFFFF"/>
                </a:highlight>
                <a:latin typeface="rawline"/>
              </a:rPr>
              <a:t>O que não está alcançado pelo art. 149-B da Constituição Federal?</a:t>
            </a:r>
            <a:endParaRPr lang="pt-BR" sz="2000" dirty="0">
              <a:solidFill>
                <a:srgbClr val="162937"/>
              </a:solidFill>
              <a:highlight>
                <a:srgbClr val="FFFFFF"/>
              </a:highlight>
              <a:latin typeface="rawline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srgbClr val="162937"/>
                </a:solidFill>
                <a:latin typeface="rawline"/>
              </a:rPr>
              <a:t>Alíquotas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srgbClr val="162937"/>
                </a:solidFill>
                <a:latin typeface="rawline"/>
              </a:rPr>
              <a:t>Lançamento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srgbClr val="162937"/>
                </a:solidFill>
                <a:latin typeface="rawline"/>
              </a:rPr>
              <a:t>Penalidades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srgbClr val="162937"/>
                </a:solidFill>
                <a:latin typeface="rawline"/>
              </a:rPr>
              <a:t>Dívida ativa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srgbClr val="162937"/>
                </a:solidFill>
                <a:latin typeface="rawline"/>
              </a:rPr>
              <a:t>Representação administrativa e judicial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srgbClr val="162937"/>
                </a:solidFill>
                <a:latin typeface="rawline"/>
              </a:rPr>
              <a:t>Cobrança administrativa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t-BR" sz="1700" dirty="0">
                <a:latin typeface="rawline"/>
              </a:rPr>
              <a:t>Parcelamento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t-BR" sz="1700" dirty="0" err="1">
                <a:latin typeface="rawline"/>
              </a:rPr>
              <a:t>Autorregularização</a:t>
            </a:r>
            <a:endParaRPr lang="pt-BR" sz="1700" dirty="0">
              <a:latin typeface="rawline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t-BR" sz="1700" dirty="0">
                <a:latin typeface="rawline"/>
              </a:rPr>
              <a:t>Protesto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t-BR" sz="1700" dirty="0">
                <a:latin typeface="rawline"/>
              </a:rPr>
              <a:t>Arrolamento administrativo de bens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t-BR" sz="1700" dirty="0">
                <a:latin typeface="rawline"/>
              </a:rPr>
              <a:t>Inscrição em cadastro de inadimplentes e de proteção ao crédito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t-BR" sz="1700" dirty="0">
                <a:latin typeface="rawline"/>
              </a:rPr>
              <a:t>Averbação em órgãos de registro de bens e direitos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t-BR" sz="1700" dirty="0">
                <a:latin typeface="rawline"/>
              </a:rPr>
              <a:t>Tratamento de devedores contumazes</a:t>
            </a:r>
          </a:p>
          <a:p>
            <a:pPr marL="0" indent="0" algn="just">
              <a:lnSpc>
                <a:spcPct val="170000"/>
              </a:lnSpc>
              <a:buNone/>
            </a:pPr>
            <a:endParaRPr lang="pt-BR" sz="2000" dirty="0">
              <a:solidFill>
                <a:srgbClr val="162937"/>
              </a:solidFill>
              <a:highlight>
                <a:srgbClr val="FFFFFF"/>
              </a:highlight>
              <a:latin typeface="rawline"/>
            </a:endParaRPr>
          </a:p>
        </p:txBody>
      </p:sp>
      <p:pic>
        <p:nvPicPr>
          <p:cNvPr id="13" name="Imagem 12" descr="Círculo&#10;&#10;Descrição gerada automaticamente">
            <a:extLst>
              <a:ext uri="{FF2B5EF4-FFF2-40B4-BE49-F238E27FC236}">
                <a16:creationId xmlns:a16="http://schemas.microsoft.com/office/drawing/2014/main" id="{0118C395-4BE8-237E-9EDE-E1A975BC4C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58" r="75918"/>
          <a:stretch/>
        </p:blipFill>
        <p:spPr>
          <a:xfrm>
            <a:off x="10994349" y="-1"/>
            <a:ext cx="1197649" cy="2851733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97F42D75-9D52-2337-CB6A-638D819E0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3A9F-7822-4422-8B4F-B16DB0BC36D4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4737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Logotipo&#10;&#10;Descrição gerada automaticamente">
            <a:extLst>
              <a:ext uri="{FF2B5EF4-FFF2-40B4-BE49-F238E27FC236}">
                <a16:creationId xmlns:a16="http://schemas.microsoft.com/office/drawing/2014/main" id="{28363724-A366-2054-9055-2210FA935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392" y="5109174"/>
            <a:ext cx="1850108" cy="1534968"/>
          </a:xfrm>
          <a:prstGeom prst="rect">
            <a:avLst/>
          </a:prstGeom>
        </p:spPr>
      </p:pic>
      <p:pic>
        <p:nvPicPr>
          <p:cNvPr id="11" name="Imagem 10" descr="Círculo&#10;&#10;Descrição gerada automaticamente">
            <a:extLst>
              <a:ext uri="{FF2B5EF4-FFF2-40B4-BE49-F238E27FC236}">
                <a16:creationId xmlns:a16="http://schemas.microsoft.com/office/drawing/2014/main" id="{7C6512A6-39B4-A5EF-A392-043D9DFBE3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18"/>
          <a:stretch/>
        </p:blipFill>
        <p:spPr>
          <a:xfrm flipH="1">
            <a:off x="0" y="2304662"/>
            <a:ext cx="1197649" cy="4973216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FB7290A3-D781-3139-FB85-509385764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248" y="365125"/>
            <a:ext cx="9495503" cy="1055113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>
                <a:solidFill>
                  <a:srgbClr val="DD2047"/>
                </a:solidFill>
              </a:rPr>
              <a:t>IBS – competência compartilhada</a:t>
            </a: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2E1F1E1B-83C1-FCAA-24FC-B79522C8A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8247" y="1690688"/>
            <a:ext cx="9495504" cy="435133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sz="2000" b="1" i="0" dirty="0">
                <a:effectLst/>
                <a:highlight>
                  <a:srgbClr val="FFFFFF"/>
                </a:highlight>
                <a:latin typeface="rawlin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EMENDA CONSTITUCIONAL Nº 132/2023</a:t>
            </a:r>
          </a:p>
          <a:p>
            <a:pPr marL="0" indent="0" algn="just">
              <a:buNone/>
            </a:pPr>
            <a:r>
              <a:rPr lang="pt-BR" sz="2000" b="0" i="0" dirty="0">
                <a:solidFill>
                  <a:srgbClr val="162937"/>
                </a:solidFill>
                <a:effectLst/>
                <a:highlight>
                  <a:srgbClr val="FFFFFF"/>
                </a:highlight>
                <a:latin typeface="rawline"/>
                <a:hlinkClick r:id="rId5"/>
              </a:rPr>
              <a:t>Art. 156-A.</a:t>
            </a:r>
            <a:r>
              <a:rPr lang="pt-BR" sz="2000" b="0" i="0" dirty="0">
                <a:solidFill>
                  <a:srgbClr val="162937"/>
                </a:solidFill>
                <a:effectLst/>
                <a:highlight>
                  <a:srgbClr val="FFFFFF"/>
                </a:highlight>
                <a:latin typeface="rawline"/>
              </a:rPr>
              <a:t> Lei complementar instituirá imposto sobre bens e serviços de </a:t>
            </a:r>
            <a:r>
              <a:rPr lang="pt-BR" sz="2000" b="1" i="0" dirty="0">
                <a:solidFill>
                  <a:srgbClr val="162937"/>
                </a:solidFill>
                <a:effectLst/>
                <a:highlight>
                  <a:srgbClr val="FFFF00"/>
                </a:highlight>
                <a:latin typeface="rawline"/>
              </a:rPr>
              <a:t>competência </a:t>
            </a:r>
            <a:r>
              <a:rPr lang="pt-BR" sz="2000" b="1" i="0" dirty="0">
                <a:solidFill>
                  <a:srgbClr val="1629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rawline"/>
              </a:rPr>
              <a:t>compartilhada</a:t>
            </a:r>
            <a:r>
              <a:rPr lang="pt-BR" sz="2000" b="1" i="0" dirty="0">
                <a:solidFill>
                  <a:srgbClr val="162937"/>
                </a:solidFill>
                <a:effectLst/>
                <a:highlight>
                  <a:srgbClr val="FFFFFF"/>
                </a:highlight>
                <a:latin typeface="rawline"/>
              </a:rPr>
              <a:t> </a:t>
            </a:r>
            <a:r>
              <a:rPr lang="pt-BR" sz="2000" b="1" i="0" dirty="0">
                <a:solidFill>
                  <a:srgbClr val="162937"/>
                </a:solidFill>
                <a:effectLst/>
                <a:highlight>
                  <a:srgbClr val="00FFFF"/>
                </a:highlight>
                <a:latin typeface="rawline"/>
              </a:rPr>
              <a:t>entre Estados, Distrito Federal e Municípios</a:t>
            </a:r>
            <a:r>
              <a:rPr lang="pt-BR" sz="2000" b="0" i="0" dirty="0">
                <a:solidFill>
                  <a:srgbClr val="162937"/>
                </a:solidFill>
                <a:effectLst/>
                <a:highlight>
                  <a:srgbClr val="FFFFFF"/>
                </a:highlight>
                <a:latin typeface="rawline"/>
              </a:rPr>
              <a:t>.</a:t>
            </a:r>
          </a:p>
          <a:p>
            <a:pPr marL="0" indent="0" algn="just">
              <a:buNone/>
            </a:pPr>
            <a:r>
              <a:rPr lang="pt-BR" sz="2000" b="0" i="0" dirty="0">
                <a:solidFill>
                  <a:srgbClr val="162937"/>
                </a:solidFill>
                <a:effectLst/>
                <a:highlight>
                  <a:srgbClr val="FFFFFF"/>
                </a:highlight>
                <a:latin typeface="rawline"/>
              </a:rPr>
              <a:t>§ 1º O imposto previsto no</a:t>
            </a:r>
            <a:r>
              <a:rPr lang="pt-BR" sz="2000" b="1" i="0" dirty="0">
                <a:solidFill>
                  <a:srgbClr val="162937"/>
                </a:solidFill>
                <a:effectLst/>
                <a:highlight>
                  <a:srgbClr val="FFFFFF"/>
                </a:highlight>
                <a:latin typeface="rawline"/>
              </a:rPr>
              <a:t> caput </a:t>
            </a:r>
            <a:r>
              <a:rPr lang="pt-BR" sz="2000" b="0" i="0" dirty="0">
                <a:solidFill>
                  <a:srgbClr val="162937"/>
                </a:solidFill>
                <a:effectLst/>
                <a:highlight>
                  <a:srgbClr val="FFFFFF"/>
                </a:highlight>
                <a:latin typeface="rawline"/>
              </a:rPr>
              <a:t>será informado pelo princípio da neutralidade e atenderá ao seguinte:</a:t>
            </a:r>
          </a:p>
          <a:p>
            <a:pPr marL="0" indent="0" algn="just">
              <a:buNone/>
            </a:pPr>
            <a:r>
              <a:rPr lang="pt-BR" sz="2000" b="0" i="0" dirty="0">
                <a:solidFill>
                  <a:srgbClr val="162937"/>
                </a:solidFill>
                <a:effectLst/>
                <a:highlight>
                  <a:srgbClr val="FFFFFF"/>
                </a:highlight>
                <a:latin typeface="rawline"/>
              </a:rPr>
              <a:t>(...)</a:t>
            </a:r>
          </a:p>
          <a:p>
            <a:pPr marL="0" indent="0" algn="just">
              <a:buNone/>
            </a:pPr>
            <a:r>
              <a:rPr lang="pt-BR" sz="2000" b="0" i="0" dirty="0">
                <a:solidFill>
                  <a:srgbClr val="162937"/>
                </a:solidFill>
                <a:effectLst/>
                <a:highlight>
                  <a:srgbClr val="FFFFFF"/>
                </a:highlight>
                <a:latin typeface="rawline"/>
              </a:rPr>
              <a:t>IV - terá </a:t>
            </a:r>
            <a:r>
              <a:rPr lang="pt-BR" sz="2000" b="0" i="0" dirty="0">
                <a:solidFill>
                  <a:srgbClr val="162937"/>
                </a:solidFill>
                <a:effectLst/>
                <a:highlight>
                  <a:srgbClr val="FFFF00"/>
                </a:highlight>
                <a:latin typeface="rawline"/>
              </a:rPr>
              <a:t>legislação única e uniforme </a:t>
            </a:r>
            <a:r>
              <a:rPr lang="pt-BR" sz="2000" b="0" i="0" dirty="0">
                <a:solidFill>
                  <a:srgbClr val="162937"/>
                </a:solidFill>
                <a:effectLst/>
                <a:highlight>
                  <a:srgbClr val="FFFFFF"/>
                </a:highlight>
                <a:latin typeface="rawline"/>
              </a:rPr>
              <a:t>em todo o território nacional, ressalvado o disposto no inciso V;</a:t>
            </a:r>
          </a:p>
          <a:p>
            <a:pPr marL="0" indent="0" algn="just">
              <a:buNone/>
            </a:pPr>
            <a:r>
              <a:rPr lang="pt-BR" sz="2000" b="0" i="0" dirty="0">
                <a:solidFill>
                  <a:srgbClr val="162937"/>
                </a:solidFill>
                <a:effectLst/>
                <a:highlight>
                  <a:srgbClr val="FFFFFF"/>
                </a:highlight>
                <a:latin typeface="rawline"/>
              </a:rPr>
              <a:t>V - cada ente federativo </a:t>
            </a:r>
            <a:r>
              <a:rPr lang="pt-BR" sz="2000" b="0" i="0" dirty="0">
                <a:solidFill>
                  <a:srgbClr val="162937"/>
                </a:solidFill>
                <a:effectLst/>
                <a:highlight>
                  <a:srgbClr val="FFFF00"/>
                </a:highlight>
                <a:latin typeface="rawline"/>
              </a:rPr>
              <a:t>fixará sua alíquota própria</a:t>
            </a:r>
            <a:r>
              <a:rPr lang="pt-BR" sz="2000" b="0" i="0" dirty="0">
                <a:solidFill>
                  <a:srgbClr val="162937"/>
                </a:solidFill>
                <a:effectLst/>
                <a:highlight>
                  <a:srgbClr val="FFFFFF"/>
                </a:highlight>
                <a:latin typeface="rawline"/>
              </a:rPr>
              <a:t> por lei específica;</a:t>
            </a:r>
          </a:p>
          <a:p>
            <a:pPr marL="0" indent="0" algn="just">
              <a:buNone/>
            </a:pPr>
            <a:r>
              <a:rPr lang="pt-BR" sz="2000" b="0" i="0" dirty="0">
                <a:solidFill>
                  <a:srgbClr val="162937"/>
                </a:solidFill>
                <a:effectLst/>
                <a:highlight>
                  <a:srgbClr val="FFFFFF"/>
                </a:highlight>
                <a:latin typeface="rawline"/>
              </a:rPr>
              <a:t>VI - a alíquota fixada pelo ente federativo na forma do inciso V </a:t>
            </a:r>
            <a:r>
              <a:rPr lang="pt-BR" sz="2000" b="0" i="0" dirty="0">
                <a:solidFill>
                  <a:srgbClr val="162937"/>
                </a:solidFill>
                <a:effectLst/>
                <a:highlight>
                  <a:srgbClr val="FFFF00"/>
                </a:highlight>
                <a:latin typeface="rawline"/>
              </a:rPr>
              <a:t>será a mesma para todas as operações </a:t>
            </a:r>
            <a:r>
              <a:rPr lang="pt-BR" sz="2000" b="0" i="0" dirty="0">
                <a:solidFill>
                  <a:srgbClr val="162937"/>
                </a:solidFill>
                <a:effectLst/>
                <a:highlight>
                  <a:srgbClr val="FFFFFF"/>
                </a:highlight>
                <a:latin typeface="rawline"/>
              </a:rPr>
              <a:t>com bens materiais ou imateriais, inclusive direitos, ou com serviços, ressalvadas as hipóteses previstas nesta Constituição;</a:t>
            </a:r>
          </a:p>
          <a:p>
            <a:pPr marL="0" indent="0" algn="just">
              <a:buNone/>
            </a:pPr>
            <a:r>
              <a:rPr lang="pt-BR" sz="2000" b="0" i="0" dirty="0">
                <a:solidFill>
                  <a:srgbClr val="162937"/>
                </a:solidFill>
                <a:effectLst/>
                <a:highlight>
                  <a:srgbClr val="FFFFFF"/>
                </a:highlight>
                <a:latin typeface="rawline"/>
              </a:rPr>
              <a:t>VII - </a:t>
            </a:r>
            <a:r>
              <a:rPr lang="pt-BR" sz="2000" b="0" i="0" dirty="0">
                <a:solidFill>
                  <a:srgbClr val="162937"/>
                </a:solidFill>
                <a:effectLst/>
                <a:highlight>
                  <a:srgbClr val="FFFF00"/>
                </a:highlight>
                <a:latin typeface="rawline"/>
              </a:rPr>
              <a:t>será cobrado pelo </a:t>
            </a:r>
            <a:r>
              <a:rPr lang="pt-BR" sz="2000" b="1" i="0" dirty="0">
                <a:solidFill>
                  <a:srgbClr val="1629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rawline"/>
              </a:rPr>
              <a:t>somatório das alíquotas </a:t>
            </a:r>
            <a:r>
              <a:rPr lang="pt-BR" sz="2000" b="0" i="0" dirty="0">
                <a:solidFill>
                  <a:srgbClr val="162937"/>
                </a:solidFill>
                <a:effectLst/>
                <a:highlight>
                  <a:srgbClr val="FFFFFF"/>
                </a:highlight>
                <a:latin typeface="rawline"/>
              </a:rPr>
              <a:t>do </a:t>
            </a:r>
            <a:r>
              <a:rPr lang="pt-BR" sz="2000" b="0" i="0" dirty="0">
                <a:solidFill>
                  <a:srgbClr val="162937"/>
                </a:solidFill>
                <a:effectLst/>
                <a:highlight>
                  <a:srgbClr val="00FFFF"/>
                </a:highlight>
                <a:latin typeface="rawline"/>
              </a:rPr>
              <a:t>Estado e do Município de destino </a:t>
            </a:r>
            <a:r>
              <a:rPr lang="pt-BR" sz="2000" b="0" i="0" dirty="0">
                <a:solidFill>
                  <a:srgbClr val="162937"/>
                </a:solidFill>
                <a:effectLst/>
                <a:highlight>
                  <a:srgbClr val="FFFFFF"/>
                </a:highlight>
                <a:latin typeface="rawline"/>
              </a:rPr>
              <a:t>da operação;</a:t>
            </a:r>
          </a:p>
          <a:p>
            <a:pPr indent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Imagem 12" descr="Círculo&#10;&#10;Descrição gerada automaticamente">
            <a:extLst>
              <a:ext uri="{FF2B5EF4-FFF2-40B4-BE49-F238E27FC236}">
                <a16:creationId xmlns:a16="http://schemas.microsoft.com/office/drawing/2014/main" id="{0118C395-4BE8-237E-9EDE-E1A975BC4C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58" r="75918"/>
          <a:stretch/>
        </p:blipFill>
        <p:spPr>
          <a:xfrm>
            <a:off x="10994349" y="-1"/>
            <a:ext cx="1197649" cy="2851733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9C4FBF48-9C35-EBBE-7629-2ED5B7A7A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3A9F-7822-4422-8B4F-B16DB0BC36D4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5156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Logotipo&#10;&#10;Descrição gerada automaticamente">
            <a:extLst>
              <a:ext uri="{FF2B5EF4-FFF2-40B4-BE49-F238E27FC236}">
                <a16:creationId xmlns:a16="http://schemas.microsoft.com/office/drawing/2014/main" id="{28363724-A366-2054-9055-2210FA935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392" y="5109174"/>
            <a:ext cx="1850108" cy="1534968"/>
          </a:xfrm>
          <a:prstGeom prst="rect">
            <a:avLst/>
          </a:prstGeom>
        </p:spPr>
      </p:pic>
      <p:pic>
        <p:nvPicPr>
          <p:cNvPr id="11" name="Imagem 10" descr="Círculo&#10;&#10;Descrição gerada automaticamente">
            <a:extLst>
              <a:ext uri="{FF2B5EF4-FFF2-40B4-BE49-F238E27FC236}">
                <a16:creationId xmlns:a16="http://schemas.microsoft.com/office/drawing/2014/main" id="{7C6512A6-39B4-A5EF-A392-043D9DFBE3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18"/>
          <a:stretch/>
        </p:blipFill>
        <p:spPr>
          <a:xfrm flipH="1">
            <a:off x="0" y="2304662"/>
            <a:ext cx="1197649" cy="4973216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FB7290A3-D781-3139-FB85-509385764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248" y="365125"/>
            <a:ext cx="9495503" cy="821649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>
                <a:solidFill>
                  <a:srgbClr val="DD2047"/>
                </a:solidFill>
              </a:rPr>
              <a:t>IBS – integração entre sujeitos ativos</a:t>
            </a: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2E1F1E1B-83C1-FCAA-24FC-B79522C8A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8247" y="1361873"/>
            <a:ext cx="9495504" cy="513100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BR" sz="2000" b="1" i="0" dirty="0">
                <a:effectLst/>
                <a:highlight>
                  <a:srgbClr val="FFFFFF"/>
                </a:highlight>
                <a:latin typeface="rawlin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EMENDA CONSTITUCIONAL Nº 132/2023</a:t>
            </a:r>
          </a:p>
          <a:p>
            <a:pPr marL="0" indent="0" algn="just">
              <a:buNone/>
            </a:pPr>
            <a:r>
              <a:rPr lang="pt-BR" sz="1800" b="0" i="0" dirty="0">
                <a:solidFill>
                  <a:srgbClr val="162937"/>
                </a:solidFill>
                <a:effectLst/>
                <a:highlight>
                  <a:srgbClr val="FFFFFF"/>
                </a:highlight>
                <a:latin typeface="rawline"/>
                <a:hlinkClick r:id="rId5"/>
              </a:rPr>
              <a:t>Art. 156-B</a:t>
            </a:r>
            <a:r>
              <a:rPr lang="pt-BR" sz="1800" b="0" i="0" dirty="0">
                <a:solidFill>
                  <a:srgbClr val="162937"/>
                </a:solidFill>
                <a:effectLst/>
                <a:highlight>
                  <a:srgbClr val="FFFFFF"/>
                </a:highlight>
                <a:latin typeface="rawline"/>
              </a:rPr>
              <a:t>. </a:t>
            </a:r>
            <a:r>
              <a:rPr lang="pt-BR" sz="1800" b="1" i="0" dirty="0">
                <a:solidFill>
                  <a:srgbClr val="162937"/>
                </a:solidFill>
                <a:effectLst/>
                <a:highlight>
                  <a:srgbClr val="00FFFF"/>
                </a:highlight>
                <a:latin typeface="rawline"/>
              </a:rPr>
              <a:t>Os Estados, o Distrito Federal e os Municípios </a:t>
            </a:r>
            <a:r>
              <a:rPr lang="pt-BR" sz="1800" b="0" i="0" dirty="0">
                <a:solidFill>
                  <a:srgbClr val="162937"/>
                </a:solidFill>
                <a:effectLst/>
                <a:highlight>
                  <a:srgbClr val="FFFFFF"/>
                </a:highlight>
                <a:latin typeface="rawline"/>
              </a:rPr>
              <a:t>exercerão de </a:t>
            </a:r>
            <a:r>
              <a:rPr lang="pt-BR" sz="1800" b="1" i="0" dirty="0">
                <a:solidFill>
                  <a:srgbClr val="162937"/>
                </a:solidFill>
                <a:effectLst/>
                <a:highlight>
                  <a:srgbClr val="FFFFFF"/>
                </a:highlight>
                <a:latin typeface="rawline"/>
              </a:rPr>
              <a:t>forma </a:t>
            </a:r>
            <a:r>
              <a:rPr lang="pt-BR" sz="1800" b="1" i="0" dirty="0">
                <a:solidFill>
                  <a:srgbClr val="1629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rawline"/>
              </a:rPr>
              <a:t>integrada</a:t>
            </a:r>
            <a:r>
              <a:rPr lang="pt-BR" sz="1800" b="0" i="0" dirty="0">
                <a:solidFill>
                  <a:srgbClr val="162937"/>
                </a:solidFill>
                <a:effectLst/>
                <a:highlight>
                  <a:srgbClr val="FFFFFF"/>
                </a:highlight>
                <a:latin typeface="rawline"/>
              </a:rPr>
              <a:t>, </a:t>
            </a:r>
            <a:r>
              <a:rPr lang="pt-BR" sz="1800" b="1" i="0" u="sng" dirty="0">
                <a:solidFill>
                  <a:srgbClr val="162937"/>
                </a:solidFill>
                <a:effectLst/>
                <a:highlight>
                  <a:srgbClr val="FFFFFF"/>
                </a:highlight>
                <a:latin typeface="rawline"/>
              </a:rPr>
              <a:t>exclusivamente</a:t>
            </a:r>
            <a:r>
              <a:rPr lang="pt-BR" sz="1800" b="1" i="0" dirty="0">
                <a:solidFill>
                  <a:srgbClr val="162937"/>
                </a:solidFill>
                <a:effectLst/>
                <a:highlight>
                  <a:srgbClr val="FFFFFF"/>
                </a:highlight>
                <a:latin typeface="rawline"/>
              </a:rPr>
              <a:t> por meio do Comitê Gestor do Imposto sobre Bens e Serviços</a:t>
            </a:r>
            <a:r>
              <a:rPr lang="pt-BR" sz="1800" b="0" i="0" dirty="0">
                <a:solidFill>
                  <a:srgbClr val="162937"/>
                </a:solidFill>
                <a:effectLst/>
                <a:highlight>
                  <a:srgbClr val="FFFFFF"/>
                </a:highlight>
                <a:latin typeface="rawline"/>
              </a:rPr>
              <a:t>, nos termos e limites estabelecidos nesta Constituição e em lei complementar, as seguintes competências administrativas relativas ao imposto de que trata o art. 156-A:</a:t>
            </a:r>
          </a:p>
          <a:p>
            <a:pPr marL="0" indent="0" algn="just">
              <a:buNone/>
            </a:pPr>
            <a:r>
              <a:rPr lang="pt-BR" sz="1800" b="0" i="0" dirty="0">
                <a:solidFill>
                  <a:srgbClr val="162937"/>
                </a:solidFill>
                <a:effectLst/>
                <a:highlight>
                  <a:srgbClr val="FFFFFF"/>
                </a:highlight>
                <a:latin typeface="rawline"/>
              </a:rPr>
              <a:t>I - </a:t>
            </a:r>
            <a:r>
              <a:rPr lang="pt-BR" sz="1800" b="0" i="0" dirty="0">
                <a:solidFill>
                  <a:srgbClr val="162937"/>
                </a:solidFill>
                <a:effectLst/>
                <a:highlight>
                  <a:srgbClr val="FFFF00"/>
                </a:highlight>
                <a:latin typeface="rawline"/>
              </a:rPr>
              <a:t>editar </a:t>
            </a:r>
            <a:r>
              <a:rPr lang="pt-BR" sz="1800" b="1" i="0" dirty="0">
                <a:solidFill>
                  <a:srgbClr val="1629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rawline"/>
              </a:rPr>
              <a:t>regulamento único </a:t>
            </a:r>
            <a:r>
              <a:rPr lang="pt-BR" sz="1800" b="0" i="0" dirty="0">
                <a:solidFill>
                  <a:srgbClr val="162937"/>
                </a:solidFill>
                <a:effectLst/>
                <a:highlight>
                  <a:srgbClr val="FFFF00"/>
                </a:highlight>
                <a:latin typeface="rawline"/>
              </a:rPr>
              <a:t>e </a:t>
            </a:r>
            <a:r>
              <a:rPr lang="pt-BR" sz="1800" b="1" i="0" dirty="0">
                <a:solidFill>
                  <a:srgbClr val="1629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rawline"/>
              </a:rPr>
              <a:t>uniformizar a interpretação </a:t>
            </a:r>
            <a:r>
              <a:rPr lang="pt-BR" sz="1800" b="0" i="0" dirty="0">
                <a:solidFill>
                  <a:srgbClr val="162937"/>
                </a:solidFill>
                <a:effectLst/>
                <a:highlight>
                  <a:srgbClr val="FFFF00"/>
                </a:highlight>
                <a:latin typeface="rawline"/>
              </a:rPr>
              <a:t>e a aplicação da legislação do imposto</a:t>
            </a:r>
            <a:r>
              <a:rPr lang="pt-BR" sz="1800" b="0" i="0" dirty="0">
                <a:solidFill>
                  <a:srgbClr val="162937"/>
                </a:solidFill>
                <a:effectLst/>
                <a:highlight>
                  <a:srgbClr val="FFFFFF"/>
                </a:highlight>
                <a:latin typeface="rawline"/>
              </a:rPr>
              <a:t>;</a:t>
            </a:r>
          </a:p>
          <a:p>
            <a:pPr marL="0" indent="0" algn="just">
              <a:buNone/>
            </a:pPr>
            <a:r>
              <a:rPr lang="pt-BR" sz="1800" b="0" i="0" dirty="0">
                <a:solidFill>
                  <a:srgbClr val="162937"/>
                </a:solidFill>
                <a:effectLst/>
                <a:highlight>
                  <a:srgbClr val="FFFFFF"/>
                </a:highlight>
                <a:latin typeface="rawline"/>
              </a:rPr>
              <a:t>II - </a:t>
            </a:r>
            <a:r>
              <a:rPr lang="pt-BR" sz="1800" b="1" i="0" dirty="0">
                <a:solidFill>
                  <a:srgbClr val="162937"/>
                </a:solidFill>
                <a:effectLst/>
                <a:highlight>
                  <a:srgbClr val="FFFFFF"/>
                </a:highlight>
                <a:latin typeface="rawline"/>
              </a:rPr>
              <a:t>arrecadar o imposto</a:t>
            </a:r>
            <a:r>
              <a:rPr lang="pt-BR" sz="1800" b="0" i="0" dirty="0">
                <a:solidFill>
                  <a:srgbClr val="162937"/>
                </a:solidFill>
                <a:effectLst/>
                <a:highlight>
                  <a:srgbClr val="FFFFFF"/>
                </a:highlight>
                <a:latin typeface="rawline"/>
              </a:rPr>
              <a:t>, efetuar as compensações e distribuir o produto da arrecadação entre Estados, Distrito Federal e Municípios;</a:t>
            </a:r>
          </a:p>
          <a:p>
            <a:pPr marL="0" indent="0" algn="just">
              <a:buNone/>
            </a:pPr>
            <a:r>
              <a:rPr lang="pt-BR" sz="1800" b="0" i="0" dirty="0">
                <a:solidFill>
                  <a:srgbClr val="162937"/>
                </a:solidFill>
                <a:effectLst/>
                <a:highlight>
                  <a:srgbClr val="FFFFFF"/>
                </a:highlight>
                <a:latin typeface="rawline"/>
              </a:rPr>
              <a:t>III - </a:t>
            </a:r>
            <a:r>
              <a:rPr lang="pt-BR" sz="1800" b="1" i="0" dirty="0">
                <a:solidFill>
                  <a:srgbClr val="162937"/>
                </a:solidFill>
                <a:effectLst/>
                <a:highlight>
                  <a:srgbClr val="FFFFFF"/>
                </a:highlight>
                <a:latin typeface="rawline"/>
              </a:rPr>
              <a:t>decidir</a:t>
            </a:r>
            <a:r>
              <a:rPr lang="pt-BR" sz="1800" b="0" i="0" dirty="0">
                <a:solidFill>
                  <a:srgbClr val="162937"/>
                </a:solidFill>
                <a:effectLst/>
                <a:highlight>
                  <a:srgbClr val="FFFFFF"/>
                </a:highlight>
                <a:latin typeface="rawline"/>
              </a:rPr>
              <a:t> o contencioso administrativo.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pt-BR" sz="1800" dirty="0">
                <a:solidFill>
                  <a:srgbClr val="162937"/>
                </a:solidFill>
                <a:highlight>
                  <a:srgbClr val="FFFFFF"/>
                </a:highlight>
                <a:latin typeface="rawline"/>
              </a:rPr>
              <a:t>(...)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pt-BR" sz="1800" dirty="0">
                <a:solidFill>
                  <a:srgbClr val="162937"/>
                </a:solidFill>
                <a:highlight>
                  <a:srgbClr val="FFFFFF"/>
                </a:highlight>
                <a:latin typeface="rawline"/>
              </a:rPr>
              <a:t>§ 2º </a:t>
            </a:r>
            <a:r>
              <a:rPr lang="pt-BR" sz="1800" b="1" dirty="0">
                <a:solidFill>
                  <a:srgbClr val="162937"/>
                </a:solidFill>
                <a:highlight>
                  <a:srgbClr val="FFFFFF"/>
                </a:highlight>
                <a:latin typeface="rawline"/>
              </a:rPr>
              <a:t>Na forma da lei complementar</a:t>
            </a:r>
            <a:r>
              <a:rPr lang="pt-BR" sz="1800" dirty="0">
                <a:solidFill>
                  <a:srgbClr val="162937"/>
                </a:solidFill>
                <a:highlight>
                  <a:srgbClr val="FFFFFF"/>
                </a:highlight>
                <a:latin typeface="rawline"/>
              </a:rPr>
              <a:t>:  (...)</a:t>
            </a:r>
          </a:p>
          <a:p>
            <a:pPr marL="0" indent="0" algn="just">
              <a:buNone/>
            </a:pPr>
            <a:r>
              <a:rPr lang="pt-BR" sz="1800" dirty="0">
                <a:solidFill>
                  <a:srgbClr val="162937"/>
                </a:solidFill>
                <a:highlight>
                  <a:srgbClr val="FFFFFF"/>
                </a:highlight>
                <a:latin typeface="rawline"/>
              </a:rPr>
              <a:t>V - a </a:t>
            </a:r>
            <a:r>
              <a:rPr lang="pt-BR" sz="1800" b="1" dirty="0">
                <a:solidFill>
                  <a:srgbClr val="162937"/>
                </a:solidFill>
                <a:highlight>
                  <a:srgbClr val="FFFFFF"/>
                </a:highlight>
                <a:latin typeface="rawline"/>
              </a:rPr>
              <a:t>fiscalização, o lançamento, a cobrança, a representação administrativa e a representação judicial </a:t>
            </a:r>
            <a:r>
              <a:rPr lang="pt-BR" sz="1800" dirty="0">
                <a:solidFill>
                  <a:srgbClr val="162937"/>
                </a:solidFill>
                <a:highlight>
                  <a:srgbClr val="FFFFFF"/>
                </a:highlight>
                <a:latin typeface="rawline"/>
              </a:rPr>
              <a:t>relativos ao imposto serão realizados, </a:t>
            </a:r>
            <a:r>
              <a:rPr lang="pt-BR" sz="1800" b="1" dirty="0">
                <a:solidFill>
                  <a:srgbClr val="162937"/>
                </a:solidFill>
                <a:highlight>
                  <a:srgbClr val="FFFFFF"/>
                </a:highlight>
                <a:latin typeface="rawline"/>
              </a:rPr>
              <a:t>no âmbito de suas respectivas competências</a:t>
            </a:r>
            <a:r>
              <a:rPr lang="pt-BR" sz="1800" dirty="0">
                <a:solidFill>
                  <a:srgbClr val="162937"/>
                </a:solidFill>
                <a:highlight>
                  <a:srgbClr val="FFFFFF"/>
                </a:highlight>
                <a:latin typeface="rawline"/>
              </a:rPr>
              <a:t>, </a:t>
            </a:r>
            <a:r>
              <a:rPr lang="pt-BR" sz="1800" b="1" dirty="0">
                <a:solidFill>
                  <a:srgbClr val="162937"/>
                </a:solidFill>
                <a:highlight>
                  <a:srgbClr val="FFFFFF"/>
                </a:highlight>
                <a:latin typeface="rawline"/>
              </a:rPr>
              <a:t>pelas administrações tributárias e procuradorias</a:t>
            </a:r>
            <a:r>
              <a:rPr lang="pt-BR" sz="1800" dirty="0">
                <a:solidFill>
                  <a:srgbClr val="162937"/>
                </a:solidFill>
                <a:highlight>
                  <a:srgbClr val="FFFFFF"/>
                </a:highlight>
                <a:latin typeface="rawline"/>
              </a:rPr>
              <a:t> dos Estados, do Distrito Federal e dos Municípios, que poderão definir hipóteses de delegação ou de compartilhamento de competências, </a:t>
            </a:r>
            <a:r>
              <a:rPr lang="pt-BR" sz="1800" b="1" dirty="0">
                <a:solidFill>
                  <a:srgbClr val="162937"/>
                </a:solidFill>
                <a:highlight>
                  <a:srgbClr val="FFFFFF"/>
                </a:highlight>
                <a:latin typeface="rawline"/>
              </a:rPr>
              <a:t>cabendo ao Comitê Gestor a </a:t>
            </a:r>
            <a:r>
              <a:rPr lang="pt-BR" sz="1800" b="1" dirty="0">
                <a:solidFill>
                  <a:srgbClr val="1629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rawline"/>
              </a:rPr>
              <a:t>coordenação</a:t>
            </a:r>
            <a:r>
              <a:rPr lang="pt-BR" sz="1800" b="1" dirty="0">
                <a:solidFill>
                  <a:srgbClr val="162937"/>
                </a:solidFill>
                <a:highlight>
                  <a:srgbClr val="FFFFFF"/>
                </a:highlight>
                <a:latin typeface="rawline"/>
              </a:rPr>
              <a:t> dessas atividades administrativas com vistas à </a:t>
            </a:r>
            <a:r>
              <a:rPr lang="pt-BR" sz="1800" b="1" dirty="0">
                <a:solidFill>
                  <a:srgbClr val="1629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rawline"/>
              </a:rPr>
              <a:t>integração</a:t>
            </a:r>
            <a:r>
              <a:rPr lang="pt-BR" sz="1800" b="1" dirty="0">
                <a:solidFill>
                  <a:srgbClr val="162937"/>
                </a:solidFill>
                <a:highlight>
                  <a:srgbClr val="FFFFFF"/>
                </a:highlight>
                <a:latin typeface="rawline"/>
              </a:rPr>
              <a:t> </a:t>
            </a:r>
            <a:r>
              <a:rPr lang="pt-BR" sz="1800" b="1" dirty="0">
                <a:solidFill>
                  <a:srgbClr val="162937"/>
                </a:solidFill>
                <a:highlight>
                  <a:srgbClr val="00FFFF"/>
                </a:highlight>
                <a:latin typeface="rawline"/>
              </a:rPr>
              <a:t>entre os entes federativos</a:t>
            </a:r>
            <a:r>
              <a:rPr lang="pt-BR" sz="1800" dirty="0">
                <a:solidFill>
                  <a:srgbClr val="162937"/>
                </a:solidFill>
                <a:highlight>
                  <a:srgbClr val="FFFFFF"/>
                </a:highlight>
                <a:latin typeface="rawline"/>
              </a:rPr>
              <a:t>;</a:t>
            </a:r>
          </a:p>
          <a:p>
            <a:pPr marL="0" indent="0" algn="just">
              <a:buNone/>
            </a:pPr>
            <a:r>
              <a:rPr lang="pt-BR" sz="1800" dirty="0">
                <a:solidFill>
                  <a:srgbClr val="162937"/>
                </a:solidFill>
                <a:highlight>
                  <a:srgbClr val="FFFFFF"/>
                </a:highlight>
                <a:latin typeface="rawline"/>
              </a:rPr>
              <a:t>VI - as </a:t>
            </a:r>
            <a:r>
              <a:rPr lang="pt-BR" sz="1800" b="1" dirty="0">
                <a:solidFill>
                  <a:srgbClr val="162937"/>
                </a:solidFill>
                <a:highlight>
                  <a:srgbClr val="FFFFFF"/>
                </a:highlight>
                <a:latin typeface="rawline"/>
              </a:rPr>
              <a:t>competências </a:t>
            </a:r>
            <a:r>
              <a:rPr lang="pt-BR" sz="1800" b="1" u="sng" dirty="0">
                <a:solidFill>
                  <a:srgbClr val="162937"/>
                </a:solidFill>
                <a:highlight>
                  <a:srgbClr val="FFFFFF"/>
                </a:highlight>
                <a:latin typeface="rawline"/>
              </a:rPr>
              <a:t>exclusivas</a:t>
            </a:r>
            <a:r>
              <a:rPr lang="pt-BR" sz="1800" b="1" dirty="0">
                <a:solidFill>
                  <a:srgbClr val="162937"/>
                </a:solidFill>
                <a:highlight>
                  <a:srgbClr val="FFFFFF"/>
                </a:highlight>
                <a:latin typeface="rawline"/>
              </a:rPr>
              <a:t> das carreiras da administração tributária e das procuradorias dos Estados, do Distrito Federal e dos Municípios </a:t>
            </a:r>
            <a:r>
              <a:rPr lang="pt-BR" sz="1800" dirty="0">
                <a:solidFill>
                  <a:srgbClr val="162937"/>
                </a:solidFill>
                <a:highlight>
                  <a:srgbClr val="FFFFFF"/>
                </a:highlight>
                <a:latin typeface="rawline"/>
              </a:rPr>
              <a:t>serão exercidas, no Comitê Gestor e na representação deste, </a:t>
            </a:r>
            <a:r>
              <a:rPr lang="pt-BR" sz="1800" dirty="0">
                <a:solidFill>
                  <a:srgbClr val="162937"/>
                </a:solidFill>
                <a:highlight>
                  <a:srgbClr val="FFFF00"/>
                </a:highlight>
                <a:latin typeface="rawline"/>
              </a:rPr>
              <a:t>por servidores das referidas carreiras;</a:t>
            </a:r>
          </a:p>
          <a:p>
            <a:pPr indent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pt-BR" sz="1200" b="0" i="0" dirty="0">
              <a:solidFill>
                <a:srgbClr val="162937"/>
              </a:solidFill>
              <a:effectLst/>
              <a:highlight>
                <a:srgbClr val="FFFFFF"/>
              </a:highlight>
              <a:latin typeface="rawline"/>
            </a:endParaRPr>
          </a:p>
          <a:p>
            <a:pPr indent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Imagem 12" descr="Círculo&#10;&#10;Descrição gerada automaticamente">
            <a:extLst>
              <a:ext uri="{FF2B5EF4-FFF2-40B4-BE49-F238E27FC236}">
                <a16:creationId xmlns:a16="http://schemas.microsoft.com/office/drawing/2014/main" id="{0118C395-4BE8-237E-9EDE-E1A975BC4C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58" r="75918"/>
          <a:stretch/>
        </p:blipFill>
        <p:spPr>
          <a:xfrm>
            <a:off x="10994349" y="-1"/>
            <a:ext cx="1197649" cy="2851733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67C6305-899E-BD93-0852-D867B7482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3A9F-7822-4422-8B4F-B16DB0BC36D4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9788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Logotipo&#10;&#10;Descrição gerada automaticamente">
            <a:extLst>
              <a:ext uri="{FF2B5EF4-FFF2-40B4-BE49-F238E27FC236}">
                <a16:creationId xmlns:a16="http://schemas.microsoft.com/office/drawing/2014/main" id="{28363724-A366-2054-9055-2210FA935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392" y="5109174"/>
            <a:ext cx="1850108" cy="1534968"/>
          </a:xfrm>
          <a:prstGeom prst="rect">
            <a:avLst/>
          </a:prstGeom>
        </p:spPr>
      </p:pic>
      <p:pic>
        <p:nvPicPr>
          <p:cNvPr id="11" name="Imagem 10" descr="Círculo&#10;&#10;Descrição gerada automaticamente">
            <a:extLst>
              <a:ext uri="{FF2B5EF4-FFF2-40B4-BE49-F238E27FC236}">
                <a16:creationId xmlns:a16="http://schemas.microsoft.com/office/drawing/2014/main" id="{7C6512A6-39B4-A5EF-A392-043D9DFBE3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18"/>
          <a:stretch/>
        </p:blipFill>
        <p:spPr>
          <a:xfrm flipH="1">
            <a:off x="0" y="2304662"/>
            <a:ext cx="1197649" cy="4973216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FB7290A3-D781-3139-FB85-509385764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248" y="365125"/>
            <a:ext cx="9495503" cy="1055113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>
                <a:solidFill>
                  <a:srgbClr val="DD2047"/>
                </a:solidFill>
              </a:rPr>
              <a:t>Integração entre IBS e CBS</a:t>
            </a: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2E1F1E1B-83C1-FCAA-24FC-B79522C8A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8247" y="1690688"/>
            <a:ext cx="9495504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b="1" i="0" dirty="0">
                <a:effectLst/>
                <a:highlight>
                  <a:srgbClr val="FFFFFF"/>
                </a:highlight>
                <a:latin typeface="rawlin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EMENDA CONSTITUCIONAL Nº 132/2023</a:t>
            </a:r>
          </a:p>
          <a:p>
            <a:pPr marL="0" indent="0" algn="just">
              <a:buNone/>
            </a:pPr>
            <a:r>
              <a:rPr lang="pt-BR" sz="1800" b="0" i="0" dirty="0">
                <a:solidFill>
                  <a:srgbClr val="162937"/>
                </a:solidFill>
                <a:effectLst/>
                <a:highlight>
                  <a:srgbClr val="FFFFFF"/>
                </a:highlight>
                <a:latin typeface="rawline"/>
                <a:hlinkClick r:id="rId5"/>
              </a:rPr>
              <a:t>Art. 156-B</a:t>
            </a:r>
            <a:r>
              <a:rPr lang="pt-BR" sz="1800" b="0" i="0" dirty="0">
                <a:solidFill>
                  <a:srgbClr val="162937"/>
                </a:solidFill>
                <a:effectLst/>
                <a:highlight>
                  <a:srgbClr val="FFFFFF"/>
                </a:highlight>
                <a:latin typeface="rawline"/>
              </a:rPr>
              <a:t>. </a:t>
            </a:r>
            <a:r>
              <a:rPr lang="pt-BR" sz="1800" dirty="0">
                <a:solidFill>
                  <a:srgbClr val="162937"/>
                </a:solidFill>
                <a:highlight>
                  <a:srgbClr val="FFFFFF"/>
                </a:highlight>
                <a:latin typeface="rawline"/>
              </a:rPr>
              <a:t>(...)</a:t>
            </a:r>
          </a:p>
          <a:p>
            <a:pPr marL="0" indent="0" algn="just">
              <a:buNone/>
            </a:pPr>
            <a:r>
              <a:rPr lang="pt-BR" sz="1600" b="0" i="0" dirty="0">
                <a:solidFill>
                  <a:srgbClr val="162937"/>
                </a:solidFill>
                <a:effectLst/>
                <a:highlight>
                  <a:srgbClr val="FFFFFF"/>
                </a:highlight>
                <a:latin typeface="rawline"/>
              </a:rPr>
              <a:t>§ 6º O </a:t>
            </a:r>
            <a:r>
              <a:rPr lang="pt-BR" sz="1600" b="1" i="0" u="sng" dirty="0">
                <a:solidFill>
                  <a:srgbClr val="162937"/>
                </a:solidFill>
                <a:effectLst/>
                <a:highlight>
                  <a:srgbClr val="FFFFFF"/>
                </a:highlight>
                <a:latin typeface="rawline"/>
              </a:rPr>
              <a:t>Comitê Gestor do Imposto sobre Bens e Serviços</a:t>
            </a:r>
            <a:r>
              <a:rPr lang="pt-BR" sz="1600" b="0" i="0" dirty="0">
                <a:solidFill>
                  <a:srgbClr val="162937"/>
                </a:solidFill>
                <a:effectLst/>
                <a:highlight>
                  <a:srgbClr val="FFFFFF"/>
                </a:highlight>
                <a:latin typeface="rawline"/>
              </a:rPr>
              <a:t>, a </a:t>
            </a:r>
            <a:r>
              <a:rPr lang="pt-BR" sz="1600" b="1" i="0" dirty="0">
                <a:solidFill>
                  <a:srgbClr val="162937"/>
                </a:solidFill>
                <a:effectLst/>
                <a:highlight>
                  <a:srgbClr val="FFFFFF"/>
                </a:highlight>
                <a:latin typeface="rawline"/>
              </a:rPr>
              <a:t>administração tributária da União </a:t>
            </a:r>
            <a:r>
              <a:rPr lang="pt-BR" sz="1600" b="0" i="0" dirty="0">
                <a:solidFill>
                  <a:srgbClr val="162937"/>
                </a:solidFill>
                <a:effectLst/>
                <a:highlight>
                  <a:srgbClr val="FFFFFF"/>
                </a:highlight>
                <a:latin typeface="rawline"/>
              </a:rPr>
              <a:t>e </a:t>
            </a:r>
            <a:r>
              <a:rPr lang="pt-BR" sz="1600" b="1" i="0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rawline"/>
              </a:rPr>
              <a:t>a Procuradoria-Geral da Fazenda Nacional </a:t>
            </a:r>
            <a:r>
              <a:rPr lang="pt-BR" sz="1600" b="0" i="0" dirty="0">
                <a:solidFill>
                  <a:srgbClr val="162937"/>
                </a:solidFill>
                <a:effectLst/>
                <a:highlight>
                  <a:srgbClr val="FFFFFF"/>
                </a:highlight>
                <a:latin typeface="rawline"/>
              </a:rPr>
              <a:t>compartilharão informações fiscais relacionadas aos tributos previstos nos </a:t>
            </a:r>
            <a:r>
              <a:rPr lang="pt-BR" sz="1600" b="0" i="0" dirty="0" err="1">
                <a:solidFill>
                  <a:srgbClr val="162937"/>
                </a:solidFill>
                <a:effectLst/>
                <a:highlight>
                  <a:srgbClr val="FFFFFF"/>
                </a:highlight>
                <a:latin typeface="rawline"/>
              </a:rPr>
              <a:t>arts</a:t>
            </a:r>
            <a:r>
              <a:rPr lang="pt-BR" sz="1600" b="0" i="0" dirty="0">
                <a:solidFill>
                  <a:srgbClr val="162937"/>
                </a:solidFill>
                <a:effectLst/>
                <a:highlight>
                  <a:srgbClr val="FFFFFF"/>
                </a:highlight>
                <a:latin typeface="rawline"/>
              </a:rPr>
              <a:t>. 156-A e 195, V, e atuarão </a:t>
            </a:r>
            <a:r>
              <a:rPr lang="pt-BR" sz="1600" b="1" i="0" dirty="0">
                <a:solidFill>
                  <a:srgbClr val="162937"/>
                </a:solidFill>
                <a:effectLst/>
                <a:highlight>
                  <a:srgbClr val="FFFFFF"/>
                </a:highlight>
                <a:latin typeface="rawline"/>
              </a:rPr>
              <a:t>com vistas a harmonizar normas, </a:t>
            </a:r>
            <a:r>
              <a:rPr lang="pt-BR" sz="1600" b="1" i="0" u="sng" dirty="0">
                <a:solidFill>
                  <a:srgbClr val="1629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rawline"/>
              </a:rPr>
              <a:t>interpretações</a:t>
            </a:r>
            <a:r>
              <a:rPr lang="pt-BR" sz="1600" b="1" i="0" dirty="0">
                <a:solidFill>
                  <a:srgbClr val="162937"/>
                </a:solidFill>
                <a:effectLst/>
                <a:highlight>
                  <a:srgbClr val="FFFFFF"/>
                </a:highlight>
                <a:latin typeface="rawline"/>
              </a:rPr>
              <a:t>, obrigações acessórias e procedimentos</a:t>
            </a:r>
            <a:r>
              <a:rPr lang="pt-BR" sz="1600" b="0" i="0" dirty="0">
                <a:solidFill>
                  <a:srgbClr val="162937"/>
                </a:solidFill>
                <a:effectLst/>
                <a:highlight>
                  <a:srgbClr val="FFFFFF"/>
                </a:highlight>
                <a:latin typeface="rawline"/>
              </a:rPr>
              <a:t> a eles relativos.</a:t>
            </a:r>
          </a:p>
          <a:p>
            <a:pPr marL="0" indent="0" algn="just">
              <a:buNone/>
            </a:pPr>
            <a:r>
              <a:rPr lang="pt-BR" sz="1600" b="0" i="0" dirty="0">
                <a:solidFill>
                  <a:srgbClr val="162937"/>
                </a:solidFill>
                <a:effectLst/>
                <a:highlight>
                  <a:srgbClr val="FFFFFF"/>
                </a:highlight>
                <a:latin typeface="rawline"/>
              </a:rPr>
              <a:t>§ 7º O </a:t>
            </a:r>
            <a:r>
              <a:rPr lang="pt-BR" sz="1600" b="1" i="0" u="sng" dirty="0">
                <a:solidFill>
                  <a:srgbClr val="162937"/>
                </a:solidFill>
                <a:effectLst/>
                <a:highlight>
                  <a:srgbClr val="FFFFFF"/>
                </a:highlight>
                <a:latin typeface="rawline"/>
              </a:rPr>
              <a:t>Comitê Gestor do Imposto sobre Bens e Serviços</a:t>
            </a:r>
            <a:r>
              <a:rPr lang="pt-BR" sz="1600" b="1" i="0" dirty="0">
                <a:solidFill>
                  <a:srgbClr val="162937"/>
                </a:solidFill>
                <a:effectLst/>
                <a:highlight>
                  <a:srgbClr val="FFFFFF"/>
                </a:highlight>
                <a:latin typeface="rawline"/>
              </a:rPr>
              <a:t> </a:t>
            </a:r>
            <a:r>
              <a:rPr lang="pt-BR" sz="1600" b="0" i="0" dirty="0">
                <a:solidFill>
                  <a:srgbClr val="162937"/>
                </a:solidFill>
                <a:effectLst/>
                <a:highlight>
                  <a:srgbClr val="FFFFFF"/>
                </a:highlight>
                <a:latin typeface="rawline"/>
              </a:rPr>
              <a:t>e </a:t>
            </a:r>
            <a:r>
              <a:rPr lang="pt-BR" sz="1600" b="1" i="0" dirty="0">
                <a:solidFill>
                  <a:srgbClr val="162937"/>
                </a:solidFill>
                <a:effectLst/>
                <a:highlight>
                  <a:srgbClr val="FFFFFF"/>
                </a:highlight>
                <a:latin typeface="rawline"/>
              </a:rPr>
              <a:t>a administração tributária da União </a:t>
            </a:r>
            <a:r>
              <a:rPr lang="pt-BR" sz="1600" b="1" i="0" dirty="0">
                <a:solidFill>
                  <a:srgbClr val="1629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rawline"/>
              </a:rPr>
              <a:t>poderão</a:t>
            </a:r>
            <a:r>
              <a:rPr lang="pt-BR" sz="1600" b="0" i="0" dirty="0">
                <a:solidFill>
                  <a:srgbClr val="162937"/>
                </a:solidFill>
                <a:effectLst/>
                <a:highlight>
                  <a:srgbClr val="FFFFFF"/>
                </a:highlight>
                <a:latin typeface="rawline"/>
              </a:rPr>
              <a:t> implementar </a:t>
            </a:r>
            <a:r>
              <a:rPr lang="pt-BR" sz="1600" b="1" i="0" dirty="0">
                <a:solidFill>
                  <a:srgbClr val="162937"/>
                </a:solidFill>
                <a:effectLst/>
                <a:highlight>
                  <a:srgbClr val="FFFFFF"/>
                </a:highlight>
                <a:latin typeface="rawline"/>
              </a:rPr>
              <a:t>soluções integradas</a:t>
            </a:r>
            <a:r>
              <a:rPr lang="pt-BR" sz="1600" b="0" i="0" dirty="0">
                <a:solidFill>
                  <a:srgbClr val="162937"/>
                </a:solidFill>
                <a:effectLst/>
                <a:highlight>
                  <a:srgbClr val="FFFFFF"/>
                </a:highlight>
                <a:latin typeface="rawline"/>
              </a:rPr>
              <a:t> para a </a:t>
            </a:r>
            <a:r>
              <a:rPr lang="pt-BR" sz="1600" b="1" i="0" dirty="0">
                <a:solidFill>
                  <a:srgbClr val="162937"/>
                </a:solidFill>
                <a:effectLst/>
                <a:highlight>
                  <a:srgbClr val="FFFFFF"/>
                </a:highlight>
                <a:latin typeface="rawline"/>
              </a:rPr>
              <a:t>administração e cobrança </a:t>
            </a:r>
            <a:r>
              <a:rPr lang="pt-BR" sz="1600" b="0" i="0" dirty="0">
                <a:solidFill>
                  <a:srgbClr val="162937"/>
                </a:solidFill>
                <a:effectLst/>
                <a:highlight>
                  <a:srgbClr val="FFFFFF"/>
                </a:highlight>
                <a:latin typeface="rawline"/>
              </a:rPr>
              <a:t>dos tributos previstos nos </a:t>
            </a:r>
            <a:r>
              <a:rPr lang="pt-BR" sz="1600" b="0" i="0" dirty="0" err="1">
                <a:solidFill>
                  <a:srgbClr val="162937"/>
                </a:solidFill>
                <a:effectLst/>
                <a:highlight>
                  <a:srgbClr val="FFFFFF"/>
                </a:highlight>
                <a:latin typeface="rawline"/>
              </a:rPr>
              <a:t>arts</a:t>
            </a:r>
            <a:r>
              <a:rPr lang="pt-BR" sz="1600" b="0" i="0" dirty="0">
                <a:solidFill>
                  <a:srgbClr val="162937"/>
                </a:solidFill>
                <a:effectLst/>
                <a:highlight>
                  <a:srgbClr val="FFFFFF"/>
                </a:highlight>
                <a:latin typeface="rawline"/>
              </a:rPr>
              <a:t>. 156-A e 195, V.</a:t>
            </a:r>
          </a:p>
          <a:p>
            <a:pPr marL="0" indent="0" algn="just">
              <a:buNone/>
            </a:pPr>
            <a:r>
              <a:rPr lang="pt-BR" sz="1600" b="0" i="0" dirty="0">
                <a:solidFill>
                  <a:srgbClr val="162937"/>
                </a:solidFill>
                <a:effectLst/>
                <a:highlight>
                  <a:srgbClr val="FFFFFF"/>
                </a:highlight>
                <a:latin typeface="rawline"/>
              </a:rPr>
              <a:t>§ 8º Lei complementar </a:t>
            </a:r>
            <a:r>
              <a:rPr lang="pt-BR" sz="1600" b="1" i="0" dirty="0">
                <a:solidFill>
                  <a:srgbClr val="1629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rawline"/>
              </a:rPr>
              <a:t>poderá</a:t>
            </a:r>
            <a:r>
              <a:rPr lang="pt-BR" sz="1600" b="0" i="0" dirty="0">
                <a:solidFill>
                  <a:srgbClr val="162937"/>
                </a:solidFill>
                <a:effectLst/>
                <a:highlight>
                  <a:srgbClr val="FFFFFF"/>
                </a:highlight>
                <a:latin typeface="rawline"/>
              </a:rPr>
              <a:t> prever a </a:t>
            </a:r>
            <a:r>
              <a:rPr lang="pt-BR" sz="1600" b="1" i="0" dirty="0">
                <a:solidFill>
                  <a:srgbClr val="162937"/>
                </a:solidFill>
                <a:effectLst/>
                <a:highlight>
                  <a:srgbClr val="FFFFFF"/>
                </a:highlight>
                <a:latin typeface="rawline"/>
              </a:rPr>
              <a:t>integração do contencioso administrativo </a:t>
            </a:r>
            <a:r>
              <a:rPr lang="pt-BR" sz="1600" b="0" i="0" dirty="0">
                <a:solidFill>
                  <a:srgbClr val="162937"/>
                </a:solidFill>
                <a:effectLst/>
                <a:highlight>
                  <a:srgbClr val="FFFFFF"/>
                </a:highlight>
                <a:latin typeface="rawline"/>
              </a:rPr>
              <a:t>relativo aos tributos previstos nos </a:t>
            </a:r>
            <a:r>
              <a:rPr lang="pt-BR" sz="1600" b="0" i="0" dirty="0" err="1">
                <a:solidFill>
                  <a:srgbClr val="162937"/>
                </a:solidFill>
                <a:effectLst/>
                <a:highlight>
                  <a:srgbClr val="FFFFFF"/>
                </a:highlight>
                <a:latin typeface="rawline"/>
              </a:rPr>
              <a:t>arts</a:t>
            </a:r>
            <a:r>
              <a:rPr lang="pt-BR" sz="1600" b="0" i="0" dirty="0">
                <a:solidFill>
                  <a:srgbClr val="162937"/>
                </a:solidFill>
                <a:effectLst/>
                <a:highlight>
                  <a:srgbClr val="FFFFFF"/>
                </a:highlight>
                <a:latin typeface="rawline"/>
              </a:rPr>
              <a:t>. 156-A e 195, V."</a:t>
            </a:r>
          </a:p>
          <a:p>
            <a:pPr indent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pt-BR" sz="1200" b="0" i="0" dirty="0">
              <a:solidFill>
                <a:srgbClr val="162937"/>
              </a:solidFill>
              <a:effectLst/>
              <a:highlight>
                <a:srgbClr val="FFFFFF"/>
              </a:highlight>
              <a:latin typeface="rawline"/>
            </a:endParaRPr>
          </a:p>
          <a:p>
            <a:pPr indent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Imagem 12" descr="Círculo&#10;&#10;Descrição gerada automaticamente">
            <a:extLst>
              <a:ext uri="{FF2B5EF4-FFF2-40B4-BE49-F238E27FC236}">
                <a16:creationId xmlns:a16="http://schemas.microsoft.com/office/drawing/2014/main" id="{0118C395-4BE8-237E-9EDE-E1A975BC4C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58" r="75918"/>
          <a:stretch/>
        </p:blipFill>
        <p:spPr>
          <a:xfrm>
            <a:off x="10994349" y="-1"/>
            <a:ext cx="1197649" cy="2851733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E0AFD21-3F64-E251-1B4C-5A700EFFE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3A9F-7822-4422-8B4F-B16DB0BC36D4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79432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</TotalTime>
  <Words>1597</Words>
  <Application>Microsoft Office PowerPoint</Application>
  <PresentationFormat>Widescreen</PresentationFormat>
  <Paragraphs>119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5" baseType="lpstr">
      <vt:lpstr>Abadi</vt:lpstr>
      <vt:lpstr>Aptos</vt:lpstr>
      <vt:lpstr>Arial</vt:lpstr>
      <vt:lpstr>Calibri</vt:lpstr>
      <vt:lpstr>Calibri Light</vt:lpstr>
      <vt:lpstr>rawline</vt:lpstr>
      <vt:lpstr>Times New Roman</vt:lpstr>
      <vt:lpstr>Wingdings</vt:lpstr>
      <vt:lpstr>Tema do Office</vt:lpstr>
      <vt:lpstr>Apresentação do PowerPoint</vt:lpstr>
      <vt:lpstr>Reforma dos tributos sobre o consumo</vt:lpstr>
      <vt:lpstr>Reforma dos tributos sobre o consumo</vt:lpstr>
      <vt:lpstr>Reforma dos tributos sobre o consumo</vt:lpstr>
      <vt:lpstr>“Espelhamento” entre IBS e CBS</vt:lpstr>
      <vt:lpstr>O que está fora do “espelhamento” entre IBS e CBS</vt:lpstr>
      <vt:lpstr>IBS – competência compartilhada</vt:lpstr>
      <vt:lpstr>IBS – integração entre sujeitos ativos</vt:lpstr>
      <vt:lpstr>Integração entre IBS e CBS</vt:lpstr>
      <vt:lpstr>Integração entre RFB e CG-IBS *</vt:lpstr>
      <vt:lpstr>Integração entre RFB e CG-IBS *</vt:lpstr>
      <vt:lpstr>Integração entre RFB e CG-IBS *</vt:lpstr>
      <vt:lpstr>Integração entre RFB e CG-IBS *</vt:lpstr>
      <vt:lpstr>Limite temporal da cobrança administrativa</vt:lpstr>
      <vt:lpstr>Construindo o mundo novo...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Carla Ferreira</dc:creator>
  <cp:lastModifiedBy>Ricardo Oliveira</cp:lastModifiedBy>
  <cp:revision>2</cp:revision>
  <dcterms:created xsi:type="dcterms:W3CDTF">2022-06-12T17:21:25Z</dcterms:created>
  <dcterms:modified xsi:type="dcterms:W3CDTF">2024-05-27T15:16:07Z</dcterms:modified>
</cp:coreProperties>
</file>