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5165" r:id="rId4"/>
    <p:sldId id="5160" r:id="rId5"/>
    <p:sldId id="5159" r:id="rId6"/>
    <p:sldId id="5164" r:id="rId7"/>
    <p:sldId id="5161" r:id="rId8"/>
    <p:sldId id="5158" r:id="rId9"/>
    <p:sldId id="5166" r:id="rId10"/>
    <p:sldId id="5162" r:id="rId11"/>
    <p:sldId id="258" r:id="rId12"/>
    <p:sldId id="259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5" roundtripDataSignature="AMtx7mj92JKptiwg220aV0u2Ayoqqhlh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733"/>
    <a:srgbClr val="2E3F2D"/>
    <a:srgbClr val="263325"/>
    <a:srgbClr val="3F55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55" d="100"/>
          <a:sy n="55" d="100"/>
        </p:scale>
        <p:origin x="1072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a8616bd3d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3a8616bd3d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e1f55e2a5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3e1f55e2a5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e1f55e2a5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g3e1f55e2a5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5AC2400A-E91D-DB75-6173-81FA92FA3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a8616bd3d0_0_4:notes">
            <a:extLst>
              <a:ext uri="{FF2B5EF4-FFF2-40B4-BE49-F238E27FC236}">
                <a16:creationId xmlns:a16="http://schemas.microsoft.com/office/drawing/2014/main" id="{DF6AF525-0292-15D5-197E-F83C49843F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g3a8616bd3d0_0_4:notes">
            <a:extLst>
              <a:ext uri="{FF2B5EF4-FFF2-40B4-BE49-F238E27FC236}">
                <a16:creationId xmlns:a16="http://schemas.microsoft.com/office/drawing/2014/main" id="{09C28313-98CE-44E2-AD40-3C641F67F2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0962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1FC033DA-62FE-02F4-DEDC-28705F04A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e1f55e2a5d_0_2:notes">
            <a:extLst>
              <a:ext uri="{FF2B5EF4-FFF2-40B4-BE49-F238E27FC236}">
                <a16:creationId xmlns:a16="http://schemas.microsoft.com/office/drawing/2014/main" id="{94D2312B-D0B6-31E4-80ED-766F965B56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g3e1f55e2a5d_0_2:notes">
            <a:extLst>
              <a:ext uri="{FF2B5EF4-FFF2-40B4-BE49-F238E27FC236}">
                <a16:creationId xmlns:a16="http://schemas.microsoft.com/office/drawing/2014/main" id="{C654B981-BFDB-AA95-12F5-E4A5AE5747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4830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F362FC78-066D-BF69-64AE-47FFD2DB5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e1f55e2a5d_0_2:notes">
            <a:extLst>
              <a:ext uri="{FF2B5EF4-FFF2-40B4-BE49-F238E27FC236}">
                <a16:creationId xmlns:a16="http://schemas.microsoft.com/office/drawing/2014/main" id="{C18C66A4-AD42-8E96-406E-627026A90A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g3e1f55e2a5d_0_2:notes">
            <a:extLst>
              <a:ext uri="{FF2B5EF4-FFF2-40B4-BE49-F238E27FC236}">
                <a16:creationId xmlns:a16="http://schemas.microsoft.com/office/drawing/2014/main" id="{FB1C0322-AB8D-4722-67B4-9935A6A883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672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1CDB05F4-C274-9475-E2BE-40D124F7B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a8616bd3d0_0_4:notes">
            <a:extLst>
              <a:ext uri="{FF2B5EF4-FFF2-40B4-BE49-F238E27FC236}">
                <a16:creationId xmlns:a16="http://schemas.microsoft.com/office/drawing/2014/main" id="{67D612F8-903B-02E2-FABE-DB5C0EEB14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g3a8616bd3d0_0_4:notes">
            <a:extLst>
              <a:ext uri="{FF2B5EF4-FFF2-40B4-BE49-F238E27FC236}">
                <a16:creationId xmlns:a16="http://schemas.microsoft.com/office/drawing/2014/main" id="{D5DBE61B-84D5-F08C-8A1D-369F2D4AC8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4840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BFB43DF2-A938-5159-0B44-04FA6E376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e1f55e2a5d_0_2:notes">
            <a:extLst>
              <a:ext uri="{FF2B5EF4-FFF2-40B4-BE49-F238E27FC236}">
                <a16:creationId xmlns:a16="http://schemas.microsoft.com/office/drawing/2014/main" id="{45B11B9C-FCF4-35F8-A9EC-585FAA9E5A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g3e1f55e2a5d_0_2:notes">
            <a:extLst>
              <a:ext uri="{FF2B5EF4-FFF2-40B4-BE49-F238E27FC236}">
                <a16:creationId xmlns:a16="http://schemas.microsoft.com/office/drawing/2014/main" id="{94EDD086-AAC6-D38F-EE23-7470DD0974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5698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EBA36EF9-6510-7F59-71DE-8668777B5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a8616bd3d0_0_4:notes">
            <a:extLst>
              <a:ext uri="{FF2B5EF4-FFF2-40B4-BE49-F238E27FC236}">
                <a16:creationId xmlns:a16="http://schemas.microsoft.com/office/drawing/2014/main" id="{DF7904DC-B75A-1B5C-9AB0-34536BF78A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g3a8616bd3d0_0_4:notes">
            <a:extLst>
              <a:ext uri="{FF2B5EF4-FFF2-40B4-BE49-F238E27FC236}">
                <a16:creationId xmlns:a16="http://schemas.microsoft.com/office/drawing/2014/main" id="{6AB58F95-BE25-0FE5-F4F0-EB8F26B2EF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9599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2846EEE2-D9FD-E200-A9F1-C74E1A99B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e1f55e2a5d_0_2:notes">
            <a:extLst>
              <a:ext uri="{FF2B5EF4-FFF2-40B4-BE49-F238E27FC236}">
                <a16:creationId xmlns:a16="http://schemas.microsoft.com/office/drawing/2014/main" id="{10A88349-2555-6339-8F1D-8B265FC903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g3e1f55e2a5d_0_2:notes">
            <a:extLst>
              <a:ext uri="{FF2B5EF4-FFF2-40B4-BE49-F238E27FC236}">
                <a16:creationId xmlns:a16="http://schemas.microsoft.com/office/drawing/2014/main" id="{FBAEEB08-CF31-6B14-447F-AC232197D1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4838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3227433" y="2830926"/>
            <a:ext cx="57371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TÍTULO PALESTRA</a:t>
            </a:r>
            <a:endParaRPr dirty="0"/>
          </a:p>
        </p:txBody>
      </p:sp>
      <p:sp>
        <p:nvSpPr>
          <p:cNvPr id="85" name="Google Shape;85;p1"/>
          <p:cNvSpPr txBox="1"/>
          <p:nvPr/>
        </p:nvSpPr>
        <p:spPr>
          <a:xfrm>
            <a:off x="3507806" y="4047732"/>
            <a:ext cx="51763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 dirty="0">
                <a:solidFill>
                  <a:srgbClr val="FFE800"/>
                </a:solidFill>
                <a:latin typeface="Calibri"/>
                <a:ea typeface="Calibri"/>
                <a:cs typeface="Calibri"/>
                <a:sym typeface="Calibri"/>
              </a:rPr>
              <a:t>Nome Palestrante</a:t>
            </a:r>
            <a:endParaRPr dirty="0"/>
          </a:p>
        </p:txBody>
      </p:sp>
      <p:sp>
        <p:nvSpPr>
          <p:cNvPr id="86" name="Google Shape;86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3D1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 title="ED. Niemyer cor branc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6963" y="105375"/>
            <a:ext cx="5878052" cy="17450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157832" y="2861718"/>
            <a:ext cx="11876314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 b="1" dirty="0">
                <a:solidFill>
                  <a:srgbClr val="DB9920"/>
                </a:solidFill>
              </a:rPr>
              <a:t>UMA REFORMA FEITA POR PESSOAS</a:t>
            </a:r>
            <a:endParaRPr sz="5000" dirty="0">
              <a:solidFill>
                <a:srgbClr val="DB9920"/>
              </a:solidFill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559842" y="4734746"/>
            <a:ext cx="8404716" cy="1123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dirty="0">
                <a:solidFill>
                  <a:schemeClr val="lt1"/>
                </a:solidFill>
              </a:rPr>
              <a:t>Luciana Moscardi Grillo</a:t>
            </a:r>
            <a:endParaRPr sz="4000" b="1" dirty="0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1" dirty="0">
                <a:solidFill>
                  <a:schemeClr val="lt1"/>
                </a:solidFill>
              </a:rPr>
              <a:t>Auditora Fiscal da Receita Estadual de São Paulo</a:t>
            </a:r>
            <a:endParaRPr sz="2700" b="1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>
          <a:extLst>
            <a:ext uri="{FF2B5EF4-FFF2-40B4-BE49-F238E27FC236}">
              <a16:creationId xmlns:a16="http://schemas.microsoft.com/office/drawing/2014/main" id="{AE7B4A33-07DD-1A82-FECF-17D9533D6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e1f55e2a5d_0_2">
            <a:extLst>
              <a:ext uri="{FF2B5EF4-FFF2-40B4-BE49-F238E27FC236}">
                <a16:creationId xmlns:a16="http://schemas.microsoft.com/office/drawing/2014/main" id="{603BC638-4D83-1AFA-3169-618E2BCB069A}"/>
              </a:ext>
            </a:extLst>
          </p:cNvPr>
          <p:cNvSpPr txBox="1"/>
          <p:nvPr/>
        </p:nvSpPr>
        <p:spPr>
          <a:xfrm>
            <a:off x="3227433" y="2830926"/>
            <a:ext cx="573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TÍTULO PALESTRA</a:t>
            </a:r>
            <a:endParaRPr/>
          </a:p>
        </p:txBody>
      </p:sp>
      <p:sp>
        <p:nvSpPr>
          <p:cNvPr id="95" name="Google Shape;95;g3e1f55e2a5d_0_2">
            <a:extLst>
              <a:ext uri="{FF2B5EF4-FFF2-40B4-BE49-F238E27FC236}">
                <a16:creationId xmlns:a16="http://schemas.microsoft.com/office/drawing/2014/main" id="{9B5C7A23-C4B9-BB09-D655-BBFFDFE0E6F2}"/>
              </a:ext>
            </a:extLst>
          </p:cNvPr>
          <p:cNvSpPr txBox="1"/>
          <p:nvPr/>
        </p:nvSpPr>
        <p:spPr>
          <a:xfrm>
            <a:off x="3507806" y="4047732"/>
            <a:ext cx="5176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>
                <a:solidFill>
                  <a:srgbClr val="FFE800"/>
                </a:solidFill>
                <a:latin typeface="Calibri"/>
                <a:ea typeface="Calibri"/>
                <a:cs typeface="Calibri"/>
                <a:sym typeface="Calibri"/>
              </a:rPr>
              <a:t>Nome Palestrante</a:t>
            </a:r>
            <a:endParaRPr/>
          </a:p>
        </p:txBody>
      </p:sp>
      <p:sp>
        <p:nvSpPr>
          <p:cNvPr id="96" name="Google Shape;96;g3e1f55e2a5d_0_2">
            <a:extLst>
              <a:ext uri="{FF2B5EF4-FFF2-40B4-BE49-F238E27FC236}">
                <a16:creationId xmlns:a16="http://schemas.microsoft.com/office/drawing/2014/main" id="{831A4C32-0D01-FA81-45CC-39456A00537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411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106;g3a8616bd3d0_0_4" title="ED. Niemyer cor branca.png">
            <a:extLst>
              <a:ext uri="{FF2B5EF4-FFF2-40B4-BE49-F238E27FC236}">
                <a16:creationId xmlns:a16="http://schemas.microsoft.com/office/drawing/2014/main" id="{07F357FA-0944-9D95-24DB-7DE0F38B725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6454" y="5556400"/>
            <a:ext cx="3110395" cy="9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EEC0596-1D31-A69A-8CDE-E9F8D23D0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446" y="830794"/>
            <a:ext cx="4137303" cy="483501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C395F4D-40DE-946E-7BDF-A831CE30E4C1}"/>
              </a:ext>
            </a:extLst>
          </p:cNvPr>
          <p:cNvSpPr txBox="1"/>
          <p:nvPr/>
        </p:nvSpPr>
        <p:spPr>
          <a:xfrm>
            <a:off x="5865870" y="604759"/>
            <a:ext cx="563687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TRIBUTOS</a:t>
            </a:r>
          </a:p>
          <a:p>
            <a:r>
              <a:rPr lang="pt-BR" sz="2800" dirty="0">
                <a:solidFill>
                  <a:schemeClr val="bg1"/>
                </a:solidFill>
              </a:rPr>
              <a:t>IBS, CBS, IS</a:t>
            </a:r>
          </a:p>
          <a:p>
            <a:endParaRPr lang="pt-BR" sz="2800" dirty="0"/>
          </a:p>
          <a:p>
            <a:r>
              <a:rPr lang="pt-BR" sz="2800" dirty="0"/>
              <a:t>PRINCÍPIOS FUNDAMENTAIS</a:t>
            </a:r>
          </a:p>
          <a:p>
            <a:r>
              <a:rPr lang="pt-BR" sz="2800" dirty="0">
                <a:solidFill>
                  <a:schemeClr val="bg1"/>
                </a:solidFill>
              </a:rPr>
              <a:t>NEUTRALIDADE, JUSTIÇA E TRANSPARÊNCIA</a:t>
            </a:r>
          </a:p>
          <a:p>
            <a:endParaRPr lang="pt-BR" sz="2800" dirty="0"/>
          </a:p>
          <a:p>
            <a:r>
              <a:rPr lang="pt-BR" sz="2800" dirty="0"/>
              <a:t>ALTERAÇÕES ESSENCIAIS</a:t>
            </a:r>
          </a:p>
          <a:p>
            <a:r>
              <a:rPr lang="pt-BR" sz="2800" dirty="0">
                <a:solidFill>
                  <a:schemeClr val="bg1"/>
                </a:solidFill>
              </a:rPr>
              <a:t>BASE AMPLA, CRÉDITO FINANCEIRO E PRINCÍPIO DE DESTINO</a:t>
            </a: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144515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a8616bd3d0_0_4"/>
          <p:cNvSpPr txBox="1"/>
          <p:nvPr/>
        </p:nvSpPr>
        <p:spPr>
          <a:xfrm>
            <a:off x="3227433" y="2830926"/>
            <a:ext cx="573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TÍTULO PALESTRA</a:t>
            </a:r>
            <a:endParaRPr/>
          </a:p>
        </p:txBody>
      </p:sp>
      <p:sp>
        <p:nvSpPr>
          <p:cNvPr id="104" name="Google Shape;104;g3a8616bd3d0_0_4"/>
          <p:cNvSpPr txBox="1"/>
          <p:nvPr/>
        </p:nvSpPr>
        <p:spPr>
          <a:xfrm>
            <a:off x="3507806" y="4047732"/>
            <a:ext cx="5176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>
                <a:solidFill>
                  <a:srgbClr val="FFE800"/>
                </a:solidFill>
                <a:latin typeface="Calibri"/>
                <a:ea typeface="Calibri"/>
                <a:cs typeface="Calibri"/>
                <a:sym typeface="Calibri"/>
              </a:rPr>
              <a:t>Nome Palestrante</a:t>
            </a:r>
            <a:endParaRPr/>
          </a:p>
        </p:txBody>
      </p:sp>
      <p:sp>
        <p:nvSpPr>
          <p:cNvPr id="105" name="Google Shape;105;g3a8616bd3d0_0_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3D1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g3a8616bd3d0_0_4" title="ED. Niemyer cor branc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6454" y="5556400"/>
            <a:ext cx="3110395" cy="9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005FC57-BBA9-426E-4B7E-64A83BBCC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82" y="1128531"/>
            <a:ext cx="3937005" cy="460093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31B9E62-627E-486F-7292-E09DCCFB9CC9}"/>
              </a:ext>
            </a:extLst>
          </p:cNvPr>
          <p:cNvSpPr txBox="1"/>
          <p:nvPr/>
        </p:nvSpPr>
        <p:spPr>
          <a:xfrm>
            <a:off x="5081609" y="293421"/>
            <a:ext cx="563687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800" dirty="0">
              <a:solidFill>
                <a:schemeClr val="bg1"/>
              </a:solidFill>
            </a:endParaRPr>
          </a:p>
          <a:p>
            <a:endParaRPr lang="pt-BR" sz="2800" dirty="0">
              <a:solidFill>
                <a:schemeClr val="bg1"/>
              </a:solidFill>
            </a:endParaRPr>
          </a:p>
          <a:p>
            <a:r>
              <a:rPr lang="pt-BR" sz="2800" dirty="0">
                <a:solidFill>
                  <a:schemeClr val="bg1"/>
                </a:solidFill>
              </a:rPr>
              <a:t>TRÊS LEIS COMPLEMENTARES</a:t>
            </a:r>
          </a:p>
          <a:p>
            <a:endParaRPr lang="pt-BR" sz="2800" dirty="0">
              <a:solidFill>
                <a:schemeClr val="bg1"/>
              </a:solidFill>
            </a:endParaRPr>
          </a:p>
          <a:p>
            <a:pPr lvl="2"/>
            <a:endParaRPr lang="pt-BR" sz="2800" dirty="0">
              <a:solidFill>
                <a:schemeClr val="bg1"/>
              </a:solidFill>
            </a:endParaRPr>
          </a:p>
          <a:p>
            <a:pPr lvl="2"/>
            <a:r>
              <a:rPr lang="pt-BR" sz="2800" dirty="0">
                <a:solidFill>
                  <a:schemeClr val="bg1"/>
                </a:solidFill>
              </a:rPr>
              <a:t>NATUREZA TRIBUTÁRIA</a:t>
            </a:r>
          </a:p>
          <a:p>
            <a:pPr lvl="2"/>
            <a:endParaRPr lang="pt-BR" sz="2800" dirty="0">
              <a:solidFill>
                <a:schemeClr val="bg1"/>
              </a:solidFill>
            </a:endParaRPr>
          </a:p>
          <a:p>
            <a:pPr lvl="2"/>
            <a:r>
              <a:rPr lang="pt-BR" sz="2800" dirty="0">
                <a:solidFill>
                  <a:schemeClr val="bg1"/>
                </a:solidFill>
              </a:rPr>
              <a:t>NATUREZA FEDERATIVA</a:t>
            </a:r>
          </a:p>
          <a:p>
            <a:pPr lvl="2"/>
            <a:endParaRPr lang="pt-BR" sz="2800" dirty="0">
              <a:solidFill>
                <a:schemeClr val="bg1"/>
              </a:solidFill>
            </a:endParaRPr>
          </a:p>
          <a:p>
            <a:pPr lvl="2"/>
            <a:r>
              <a:rPr lang="pt-BR" sz="2800" dirty="0">
                <a:solidFill>
                  <a:schemeClr val="bg1"/>
                </a:solidFill>
              </a:rPr>
              <a:t>NATUREZA OPERACIONAL</a:t>
            </a:r>
          </a:p>
          <a:p>
            <a:pPr marL="514350" indent="-514350">
              <a:buAutoNum type="arabicPeriod"/>
            </a:pPr>
            <a:endParaRPr lang="pt-BR" sz="2800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endParaRPr lang="pt-BR" sz="2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e1f55e2a5d_0_11"/>
          <p:cNvSpPr txBox="1"/>
          <p:nvPr/>
        </p:nvSpPr>
        <p:spPr>
          <a:xfrm>
            <a:off x="3227433" y="2830926"/>
            <a:ext cx="573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TÍTULO PALESTRA</a:t>
            </a:r>
            <a:endParaRPr/>
          </a:p>
        </p:txBody>
      </p:sp>
      <p:sp>
        <p:nvSpPr>
          <p:cNvPr id="114" name="Google Shape;114;g3e1f55e2a5d_0_11"/>
          <p:cNvSpPr txBox="1"/>
          <p:nvPr/>
        </p:nvSpPr>
        <p:spPr>
          <a:xfrm>
            <a:off x="3507806" y="4047732"/>
            <a:ext cx="5176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>
                <a:solidFill>
                  <a:srgbClr val="FFE800"/>
                </a:solidFill>
                <a:latin typeface="Calibri"/>
                <a:ea typeface="Calibri"/>
                <a:cs typeface="Calibri"/>
                <a:sym typeface="Calibri"/>
              </a:rPr>
              <a:t>Nome Palestrante</a:t>
            </a:r>
            <a:endParaRPr/>
          </a:p>
        </p:txBody>
      </p:sp>
      <p:sp>
        <p:nvSpPr>
          <p:cNvPr id="115" name="Google Shape;115;g3e1f55e2a5d_0_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411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g3e1f55e2a5d_0_11" title="ED. Niemyer cor branc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2290" y="4901650"/>
            <a:ext cx="5807411" cy="17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3e1f55e2a5d_0_11"/>
          <p:cNvSpPr txBox="1"/>
          <p:nvPr/>
        </p:nvSpPr>
        <p:spPr>
          <a:xfrm>
            <a:off x="1485060" y="569168"/>
            <a:ext cx="9349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dirty="0">
                <a:solidFill>
                  <a:srgbClr val="DB9920"/>
                </a:solidFill>
              </a:rPr>
              <a:t>MUITO OBRIGADA!</a:t>
            </a:r>
            <a:endParaRPr dirty="0">
              <a:solidFill>
                <a:srgbClr val="DB9920"/>
              </a:solidFill>
            </a:endParaRPr>
          </a:p>
        </p:txBody>
      </p:sp>
      <p:sp>
        <p:nvSpPr>
          <p:cNvPr id="118" name="Google Shape;118;g3e1f55e2a5d_0_11"/>
          <p:cNvSpPr txBox="1"/>
          <p:nvPr/>
        </p:nvSpPr>
        <p:spPr>
          <a:xfrm>
            <a:off x="972272" y="1638486"/>
            <a:ext cx="10374775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/>
            <a:r>
              <a:rPr lang="pt-BR" sz="3600" dirty="0">
                <a:latin typeface="+mn-lt"/>
              </a:rPr>
              <a:t>A ÚNICA COISA PERMANENTE É A MUDANÇA </a:t>
            </a:r>
            <a:r>
              <a:rPr lang="pt-BR" sz="2400" dirty="0">
                <a:latin typeface="+mn-lt"/>
              </a:rPr>
              <a:t>(HERÁCLITO)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41B7A07-0FB2-7FC4-3B6B-56B811811431}"/>
              </a:ext>
            </a:extLst>
          </p:cNvPr>
          <p:cNvSpPr txBox="1"/>
          <p:nvPr/>
        </p:nvSpPr>
        <p:spPr>
          <a:xfrm>
            <a:off x="4694954" y="3106170"/>
            <a:ext cx="384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@luciana.grillo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8E8BA56-8AA2-9BCB-7E1A-15AA77C35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857" y="3025369"/>
            <a:ext cx="1026492" cy="102649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e1f55e2a5d_0_2"/>
          <p:cNvSpPr txBox="1"/>
          <p:nvPr/>
        </p:nvSpPr>
        <p:spPr>
          <a:xfrm>
            <a:off x="3227433" y="2830926"/>
            <a:ext cx="573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TÍTULO PALESTRA</a:t>
            </a:r>
            <a:endParaRPr dirty="0"/>
          </a:p>
        </p:txBody>
      </p:sp>
      <p:sp>
        <p:nvSpPr>
          <p:cNvPr id="95" name="Google Shape;95;g3e1f55e2a5d_0_2"/>
          <p:cNvSpPr txBox="1"/>
          <p:nvPr/>
        </p:nvSpPr>
        <p:spPr>
          <a:xfrm>
            <a:off x="3507806" y="4047732"/>
            <a:ext cx="5176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 dirty="0">
                <a:solidFill>
                  <a:srgbClr val="FFE800"/>
                </a:solidFill>
                <a:latin typeface="Calibri"/>
                <a:ea typeface="Calibri"/>
                <a:cs typeface="Calibri"/>
                <a:sym typeface="Calibri"/>
              </a:rPr>
              <a:t>Nome Palestrante</a:t>
            </a:r>
            <a:endParaRPr dirty="0"/>
          </a:p>
        </p:txBody>
      </p:sp>
      <p:sp>
        <p:nvSpPr>
          <p:cNvPr id="96" name="Google Shape;96;g3e1f55e2a5d_0_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411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6EA45D4-4C68-8B71-E334-7C43C54D9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83" y="0"/>
            <a:ext cx="1067543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>
          <a:extLst>
            <a:ext uri="{FF2B5EF4-FFF2-40B4-BE49-F238E27FC236}">
              <a16:creationId xmlns:a16="http://schemas.microsoft.com/office/drawing/2014/main" id="{ADAC5039-3E06-FC90-1F09-F7371FFF3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a8616bd3d0_0_4">
            <a:extLst>
              <a:ext uri="{FF2B5EF4-FFF2-40B4-BE49-F238E27FC236}">
                <a16:creationId xmlns:a16="http://schemas.microsoft.com/office/drawing/2014/main" id="{96338F92-62A4-5A97-23E5-597E0C51AA12}"/>
              </a:ext>
            </a:extLst>
          </p:cNvPr>
          <p:cNvSpPr txBox="1"/>
          <p:nvPr/>
        </p:nvSpPr>
        <p:spPr>
          <a:xfrm>
            <a:off x="3227433" y="2830926"/>
            <a:ext cx="573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TÍTULO PALESTRA</a:t>
            </a:r>
            <a:endParaRPr dirty="0"/>
          </a:p>
        </p:txBody>
      </p:sp>
      <p:sp>
        <p:nvSpPr>
          <p:cNvPr id="104" name="Google Shape;104;g3a8616bd3d0_0_4">
            <a:extLst>
              <a:ext uri="{FF2B5EF4-FFF2-40B4-BE49-F238E27FC236}">
                <a16:creationId xmlns:a16="http://schemas.microsoft.com/office/drawing/2014/main" id="{945D58F6-EB08-DBFD-CC3B-A307B6F200E4}"/>
              </a:ext>
            </a:extLst>
          </p:cNvPr>
          <p:cNvSpPr txBox="1"/>
          <p:nvPr/>
        </p:nvSpPr>
        <p:spPr>
          <a:xfrm>
            <a:off x="3507806" y="4047732"/>
            <a:ext cx="5176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 dirty="0">
                <a:solidFill>
                  <a:srgbClr val="FFE800"/>
                </a:solidFill>
                <a:latin typeface="Calibri"/>
                <a:ea typeface="Calibri"/>
                <a:cs typeface="Calibri"/>
                <a:sym typeface="Calibri"/>
              </a:rPr>
              <a:t>Nome Palestrante</a:t>
            </a:r>
            <a:endParaRPr dirty="0"/>
          </a:p>
        </p:txBody>
      </p:sp>
      <p:sp>
        <p:nvSpPr>
          <p:cNvPr id="105" name="Google Shape;105;g3a8616bd3d0_0_4">
            <a:extLst>
              <a:ext uri="{FF2B5EF4-FFF2-40B4-BE49-F238E27FC236}">
                <a16:creationId xmlns:a16="http://schemas.microsoft.com/office/drawing/2014/main" id="{533F4C49-F359-4DB5-0D16-C0E37DD7F9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3D1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g3a8616bd3d0_0_4" title="ED. Niemyer cor branca.png">
            <a:extLst>
              <a:ext uri="{FF2B5EF4-FFF2-40B4-BE49-F238E27FC236}">
                <a16:creationId xmlns:a16="http://schemas.microsoft.com/office/drawing/2014/main" id="{CD6CA1A3-7436-3300-F1FA-23855743706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6454" y="5556400"/>
            <a:ext cx="3110395" cy="92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3a8616bd3d0_0_4">
            <a:extLst>
              <a:ext uri="{FF2B5EF4-FFF2-40B4-BE49-F238E27FC236}">
                <a16:creationId xmlns:a16="http://schemas.microsoft.com/office/drawing/2014/main" id="{E27F24CE-BE1A-150C-84E1-3AFC2B6DF4D7}"/>
              </a:ext>
            </a:extLst>
          </p:cNvPr>
          <p:cNvSpPr txBox="1"/>
          <p:nvPr/>
        </p:nvSpPr>
        <p:spPr>
          <a:xfrm>
            <a:off x="787609" y="548621"/>
            <a:ext cx="3615618" cy="6309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lt1"/>
                </a:solidFill>
              </a:rPr>
              <a:t>Políticos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lt1"/>
                </a:solidFill>
              </a:rPr>
              <a:t>Governantes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lt1"/>
                </a:solidFill>
              </a:rPr>
              <a:t>Auditores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lt1"/>
                </a:solidFill>
              </a:rPr>
              <a:t>Procuradores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lt1"/>
                </a:solidFill>
              </a:rPr>
              <a:t>Contadores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lt1"/>
                </a:solidFill>
              </a:rPr>
              <a:t>Advogados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lt1"/>
                </a:solidFill>
              </a:rPr>
              <a:t>Empresários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lt1"/>
                </a:solidFill>
              </a:rPr>
              <a:t>Acadêmicos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lt1"/>
                </a:solidFill>
              </a:rPr>
              <a:t>Juízes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lt1"/>
                </a:solidFill>
              </a:rPr>
              <a:t>Promotores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lt1"/>
                </a:solidFill>
              </a:rPr>
              <a:t>Produtores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lt1"/>
                </a:solidFill>
              </a:rPr>
              <a:t>Investidores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lt1"/>
                </a:solidFill>
              </a:rPr>
              <a:t>Consumidores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lt1"/>
              </a:solidFill>
            </a:endParaRPr>
          </a:p>
        </p:txBody>
      </p:sp>
      <p:pic>
        <p:nvPicPr>
          <p:cNvPr id="2050" name="Picture 2" descr="Flores, Cores e Amores: Perspectivas">
            <a:extLst>
              <a:ext uri="{FF2B5EF4-FFF2-40B4-BE49-F238E27FC236}">
                <a16:creationId xmlns:a16="http://schemas.microsoft.com/office/drawing/2014/main" id="{EC672035-BE86-4414-FCEF-50D130658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227" y="721722"/>
            <a:ext cx="7029515" cy="456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817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>
          <a:extLst>
            <a:ext uri="{FF2B5EF4-FFF2-40B4-BE49-F238E27FC236}">
              <a16:creationId xmlns:a16="http://schemas.microsoft.com/office/drawing/2014/main" id="{C2525AA0-DA27-0B13-C48E-3DB97B537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e1f55e2a5d_0_2">
            <a:extLst>
              <a:ext uri="{FF2B5EF4-FFF2-40B4-BE49-F238E27FC236}">
                <a16:creationId xmlns:a16="http://schemas.microsoft.com/office/drawing/2014/main" id="{E0985F42-22C8-8F94-B3DA-1709655737EA}"/>
              </a:ext>
            </a:extLst>
          </p:cNvPr>
          <p:cNvSpPr txBox="1"/>
          <p:nvPr/>
        </p:nvSpPr>
        <p:spPr>
          <a:xfrm>
            <a:off x="3227433" y="2830926"/>
            <a:ext cx="573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TÍTULO PALESTRA</a:t>
            </a:r>
            <a:endParaRPr dirty="0"/>
          </a:p>
        </p:txBody>
      </p:sp>
      <p:sp>
        <p:nvSpPr>
          <p:cNvPr id="95" name="Google Shape;95;g3e1f55e2a5d_0_2">
            <a:extLst>
              <a:ext uri="{FF2B5EF4-FFF2-40B4-BE49-F238E27FC236}">
                <a16:creationId xmlns:a16="http://schemas.microsoft.com/office/drawing/2014/main" id="{3FBAE038-A526-7399-376B-F37BDFED0908}"/>
              </a:ext>
            </a:extLst>
          </p:cNvPr>
          <p:cNvSpPr txBox="1"/>
          <p:nvPr/>
        </p:nvSpPr>
        <p:spPr>
          <a:xfrm>
            <a:off x="3507806" y="4047732"/>
            <a:ext cx="5176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 dirty="0">
                <a:solidFill>
                  <a:srgbClr val="FFE800"/>
                </a:solidFill>
                <a:latin typeface="Calibri"/>
                <a:ea typeface="Calibri"/>
                <a:cs typeface="Calibri"/>
                <a:sym typeface="Calibri"/>
              </a:rPr>
              <a:t>Nome Palestrante</a:t>
            </a:r>
            <a:endParaRPr dirty="0"/>
          </a:p>
        </p:txBody>
      </p:sp>
      <p:sp>
        <p:nvSpPr>
          <p:cNvPr id="96" name="Google Shape;96;g3e1f55e2a5d_0_2">
            <a:extLst>
              <a:ext uri="{FF2B5EF4-FFF2-40B4-BE49-F238E27FC236}">
                <a16:creationId xmlns:a16="http://schemas.microsoft.com/office/drawing/2014/main" id="{AEEDD5B1-DCF8-62D6-7AB9-17810195E491}"/>
              </a:ext>
            </a:extLst>
          </p:cNvPr>
          <p:cNvSpPr/>
          <p:nvPr/>
        </p:nvSpPr>
        <p:spPr>
          <a:xfrm>
            <a:off x="-1" y="14376"/>
            <a:ext cx="12192000" cy="6858000"/>
          </a:xfrm>
          <a:prstGeom prst="rect">
            <a:avLst/>
          </a:prstGeom>
          <a:solidFill>
            <a:srgbClr val="A7411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106;g3a8616bd3d0_0_4" title="ED. Niemyer cor branca.png">
            <a:extLst>
              <a:ext uri="{FF2B5EF4-FFF2-40B4-BE49-F238E27FC236}">
                <a16:creationId xmlns:a16="http://schemas.microsoft.com/office/drawing/2014/main" id="{FC97680B-820C-3785-C16D-1CA48D0F33E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6454" y="5556400"/>
            <a:ext cx="3110395" cy="9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ECFCD3F-A2D9-C25F-9795-445652992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321" y="2313214"/>
            <a:ext cx="3347357" cy="2231571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7F382108-B87A-2B07-416E-EFD56136C90A}"/>
              </a:ext>
            </a:extLst>
          </p:cNvPr>
          <p:cNvSpPr/>
          <p:nvPr/>
        </p:nvSpPr>
        <p:spPr>
          <a:xfrm>
            <a:off x="783771" y="1045029"/>
            <a:ext cx="2724035" cy="1164771"/>
          </a:xfrm>
          <a:prstGeom prst="ellipse">
            <a:avLst/>
          </a:prstGeom>
          <a:solidFill>
            <a:srgbClr val="344733"/>
          </a:solidFill>
          <a:ln>
            <a:solidFill>
              <a:srgbClr val="3F55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Consciência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CED5868E-C129-EF87-44C6-0FAA704CFF89}"/>
              </a:ext>
            </a:extLst>
          </p:cNvPr>
          <p:cNvSpPr/>
          <p:nvPr/>
        </p:nvSpPr>
        <p:spPr>
          <a:xfrm>
            <a:off x="3041209" y="5072454"/>
            <a:ext cx="2724035" cy="1164771"/>
          </a:xfrm>
          <a:prstGeom prst="ellipse">
            <a:avLst/>
          </a:prstGeom>
          <a:solidFill>
            <a:srgbClr val="344733"/>
          </a:solidFill>
          <a:ln>
            <a:solidFill>
              <a:srgbClr val="3F55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Intelecto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2E218099-CA31-DD56-2626-CB253921C12F}"/>
              </a:ext>
            </a:extLst>
          </p:cNvPr>
          <p:cNvSpPr/>
          <p:nvPr/>
        </p:nvSpPr>
        <p:spPr>
          <a:xfrm>
            <a:off x="503297" y="2621058"/>
            <a:ext cx="2724035" cy="1164771"/>
          </a:xfrm>
          <a:prstGeom prst="ellipse">
            <a:avLst/>
          </a:prstGeom>
          <a:solidFill>
            <a:srgbClr val="344733"/>
          </a:solidFill>
          <a:ln>
            <a:solidFill>
              <a:srgbClr val="3F55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Propósito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E18EBAF7-45A1-FF4D-0842-1D87A950F6C8}"/>
              </a:ext>
            </a:extLst>
          </p:cNvPr>
          <p:cNvSpPr/>
          <p:nvPr/>
        </p:nvSpPr>
        <p:spPr>
          <a:xfrm>
            <a:off x="8638158" y="1907364"/>
            <a:ext cx="2724035" cy="1164771"/>
          </a:xfrm>
          <a:prstGeom prst="ellipse">
            <a:avLst/>
          </a:prstGeom>
          <a:solidFill>
            <a:srgbClr val="344733"/>
          </a:solidFill>
          <a:ln>
            <a:solidFill>
              <a:srgbClr val="3F55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Valores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E1C6BE03-D802-63D4-FE20-5996E1F4E136}"/>
              </a:ext>
            </a:extLst>
          </p:cNvPr>
          <p:cNvSpPr/>
          <p:nvPr/>
        </p:nvSpPr>
        <p:spPr>
          <a:xfrm>
            <a:off x="6890657" y="419355"/>
            <a:ext cx="2724035" cy="1164771"/>
          </a:xfrm>
          <a:prstGeom prst="ellipse">
            <a:avLst/>
          </a:prstGeom>
          <a:solidFill>
            <a:srgbClr val="344733"/>
          </a:solidFill>
          <a:ln>
            <a:solidFill>
              <a:srgbClr val="3F55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Crenças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88203E49-0791-727B-4D12-EE67290A4013}"/>
              </a:ext>
            </a:extLst>
          </p:cNvPr>
          <p:cNvSpPr/>
          <p:nvPr/>
        </p:nvSpPr>
        <p:spPr>
          <a:xfrm>
            <a:off x="3706355" y="446466"/>
            <a:ext cx="2724035" cy="1164771"/>
          </a:xfrm>
          <a:prstGeom prst="ellipse">
            <a:avLst/>
          </a:prstGeom>
          <a:solidFill>
            <a:srgbClr val="344733"/>
          </a:solidFill>
          <a:ln>
            <a:solidFill>
              <a:srgbClr val="3F55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Emoções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7409298-5691-F647-16B5-014F45C2F35A}"/>
              </a:ext>
            </a:extLst>
          </p:cNvPr>
          <p:cNvSpPr/>
          <p:nvPr/>
        </p:nvSpPr>
        <p:spPr>
          <a:xfrm>
            <a:off x="8644567" y="3682594"/>
            <a:ext cx="2724035" cy="1164771"/>
          </a:xfrm>
          <a:prstGeom prst="ellipse">
            <a:avLst/>
          </a:prstGeom>
          <a:solidFill>
            <a:srgbClr val="344733"/>
          </a:solidFill>
          <a:ln>
            <a:solidFill>
              <a:srgbClr val="3F55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Experiências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40F6014-82CE-7073-92FD-7B33B37E5F0B}"/>
              </a:ext>
            </a:extLst>
          </p:cNvPr>
          <p:cNvSpPr/>
          <p:nvPr/>
        </p:nvSpPr>
        <p:spPr>
          <a:xfrm>
            <a:off x="6082419" y="5050079"/>
            <a:ext cx="2724035" cy="1164771"/>
          </a:xfrm>
          <a:prstGeom prst="ellipse">
            <a:avLst/>
          </a:prstGeom>
          <a:solidFill>
            <a:srgbClr val="344733"/>
          </a:solidFill>
          <a:ln>
            <a:solidFill>
              <a:srgbClr val="3F55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Personalidade</a:t>
            </a:r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F0E86162-BC0B-3188-8708-FC898624D912}"/>
              </a:ext>
            </a:extLst>
          </p:cNvPr>
          <p:cNvCxnSpPr/>
          <p:nvPr/>
        </p:nvCxnSpPr>
        <p:spPr>
          <a:xfrm>
            <a:off x="3196145" y="2068286"/>
            <a:ext cx="1136369" cy="59871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913C5BFF-F119-3170-4CDE-0C6AB1ADC995}"/>
              </a:ext>
            </a:extLst>
          </p:cNvPr>
          <p:cNvCxnSpPr>
            <a:cxnSpLocks/>
          </p:cNvCxnSpPr>
          <p:nvPr/>
        </p:nvCxnSpPr>
        <p:spPr>
          <a:xfrm flipH="1" flipV="1">
            <a:off x="7769678" y="3545947"/>
            <a:ext cx="979913" cy="41015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C61ED1C7-B036-CE0F-2B04-6B9F3D5FB502}"/>
              </a:ext>
            </a:extLst>
          </p:cNvPr>
          <p:cNvCxnSpPr>
            <a:cxnSpLocks/>
          </p:cNvCxnSpPr>
          <p:nvPr/>
        </p:nvCxnSpPr>
        <p:spPr>
          <a:xfrm flipH="1">
            <a:off x="7808352" y="2481048"/>
            <a:ext cx="792030" cy="28002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C1FDD2C4-E226-415E-183A-4F9383A7E345}"/>
              </a:ext>
            </a:extLst>
          </p:cNvPr>
          <p:cNvCxnSpPr>
            <a:cxnSpLocks/>
          </p:cNvCxnSpPr>
          <p:nvPr/>
        </p:nvCxnSpPr>
        <p:spPr>
          <a:xfrm flipH="1">
            <a:off x="6890657" y="1498886"/>
            <a:ext cx="429984" cy="77846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C245F379-4039-0B73-5C80-3E26CA24A398}"/>
              </a:ext>
            </a:extLst>
          </p:cNvPr>
          <p:cNvCxnSpPr>
            <a:cxnSpLocks/>
          </p:cNvCxnSpPr>
          <p:nvPr/>
        </p:nvCxnSpPr>
        <p:spPr>
          <a:xfrm>
            <a:off x="5320737" y="1631731"/>
            <a:ext cx="238374" cy="62768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918198C0-2899-BC56-FE1C-6B2CE8BB56D5}"/>
              </a:ext>
            </a:extLst>
          </p:cNvPr>
          <p:cNvCxnSpPr>
            <a:cxnSpLocks/>
          </p:cNvCxnSpPr>
          <p:nvPr/>
        </p:nvCxnSpPr>
        <p:spPr>
          <a:xfrm>
            <a:off x="3216829" y="3240453"/>
            <a:ext cx="1209081" cy="611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A8F13671-042A-52B9-6118-5C38BAFE2A79}"/>
              </a:ext>
            </a:extLst>
          </p:cNvPr>
          <p:cNvCxnSpPr>
            <a:cxnSpLocks/>
          </p:cNvCxnSpPr>
          <p:nvPr/>
        </p:nvCxnSpPr>
        <p:spPr>
          <a:xfrm flipH="1" flipV="1">
            <a:off x="7465671" y="4499849"/>
            <a:ext cx="358435" cy="52576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3077FE9A-4DB7-4AA0-D5F2-689D45BF6CDC}"/>
              </a:ext>
            </a:extLst>
          </p:cNvPr>
          <p:cNvCxnSpPr>
            <a:cxnSpLocks/>
          </p:cNvCxnSpPr>
          <p:nvPr/>
        </p:nvCxnSpPr>
        <p:spPr>
          <a:xfrm flipV="1">
            <a:off x="4536905" y="4499849"/>
            <a:ext cx="438447" cy="58321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ipse 36">
            <a:extLst>
              <a:ext uri="{FF2B5EF4-FFF2-40B4-BE49-F238E27FC236}">
                <a16:creationId xmlns:a16="http://schemas.microsoft.com/office/drawing/2014/main" id="{E912466A-B2EF-08D9-1AF0-6995E1A92674}"/>
              </a:ext>
            </a:extLst>
          </p:cNvPr>
          <p:cNvSpPr/>
          <p:nvPr/>
        </p:nvSpPr>
        <p:spPr>
          <a:xfrm>
            <a:off x="849143" y="4035231"/>
            <a:ext cx="2724035" cy="1164771"/>
          </a:xfrm>
          <a:prstGeom prst="ellipse">
            <a:avLst/>
          </a:prstGeom>
          <a:solidFill>
            <a:srgbClr val="344733"/>
          </a:solidFill>
          <a:ln>
            <a:solidFill>
              <a:srgbClr val="3F55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Cenários </a:t>
            </a:r>
          </a:p>
        </p:txBody>
      </p:sp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97C21E2D-6E36-9977-7AC5-8FDBAD66E95F}"/>
              </a:ext>
            </a:extLst>
          </p:cNvPr>
          <p:cNvCxnSpPr>
            <a:cxnSpLocks/>
          </p:cNvCxnSpPr>
          <p:nvPr/>
        </p:nvCxnSpPr>
        <p:spPr>
          <a:xfrm flipV="1">
            <a:off x="3464333" y="4071048"/>
            <a:ext cx="868181" cy="25673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297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>
          <a:extLst>
            <a:ext uri="{FF2B5EF4-FFF2-40B4-BE49-F238E27FC236}">
              <a16:creationId xmlns:a16="http://schemas.microsoft.com/office/drawing/2014/main" id="{6429F9D0-DFF6-D3A1-9DA0-9ECF40FB6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e1f55e2a5d_0_2">
            <a:extLst>
              <a:ext uri="{FF2B5EF4-FFF2-40B4-BE49-F238E27FC236}">
                <a16:creationId xmlns:a16="http://schemas.microsoft.com/office/drawing/2014/main" id="{802B5483-64FD-AF4A-023C-A668E3DFE180}"/>
              </a:ext>
            </a:extLst>
          </p:cNvPr>
          <p:cNvSpPr txBox="1"/>
          <p:nvPr/>
        </p:nvSpPr>
        <p:spPr>
          <a:xfrm>
            <a:off x="3227433" y="2830926"/>
            <a:ext cx="573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TÍTULO PALESTRA</a:t>
            </a:r>
            <a:endParaRPr dirty="0"/>
          </a:p>
        </p:txBody>
      </p:sp>
      <p:sp>
        <p:nvSpPr>
          <p:cNvPr id="95" name="Google Shape;95;g3e1f55e2a5d_0_2">
            <a:extLst>
              <a:ext uri="{FF2B5EF4-FFF2-40B4-BE49-F238E27FC236}">
                <a16:creationId xmlns:a16="http://schemas.microsoft.com/office/drawing/2014/main" id="{8802F1C6-C958-E009-CA34-A8ED62ED50DC}"/>
              </a:ext>
            </a:extLst>
          </p:cNvPr>
          <p:cNvSpPr txBox="1"/>
          <p:nvPr/>
        </p:nvSpPr>
        <p:spPr>
          <a:xfrm>
            <a:off x="3507806" y="4047732"/>
            <a:ext cx="5176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 dirty="0">
                <a:solidFill>
                  <a:srgbClr val="FFE800"/>
                </a:solidFill>
                <a:latin typeface="Calibri"/>
                <a:ea typeface="Calibri"/>
                <a:cs typeface="Calibri"/>
                <a:sym typeface="Calibri"/>
              </a:rPr>
              <a:t>Nome Palestrante</a:t>
            </a:r>
            <a:endParaRPr dirty="0"/>
          </a:p>
        </p:txBody>
      </p:sp>
      <p:sp>
        <p:nvSpPr>
          <p:cNvPr id="96" name="Google Shape;96;g3e1f55e2a5d_0_2">
            <a:extLst>
              <a:ext uri="{FF2B5EF4-FFF2-40B4-BE49-F238E27FC236}">
                <a16:creationId xmlns:a16="http://schemas.microsoft.com/office/drawing/2014/main" id="{DA43B829-4D74-3B58-E7C0-C2C63C11B8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411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106;g3a8616bd3d0_0_4" title="ED. Niemyer cor branca.png">
            <a:extLst>
              <a:ext uri="{FF2B5EF4-FFF2-40B4-BE49-F238E27FC236}">
                <a16:creationId xmlns:a16="http://schemas.microsoft.com/office/drawing/2014/main" id="{73ADED28-6F04-A1C8-5364-D350DFEB30D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6454" y="5556400"/>
            <a:ext cx="3110395" cy="9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FECFFED-E702-0325-5245-83651FA7F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5" name="Seta: Curva para Baixo 4">
            <a:extLst>
              <a:ext uri="{FF2B5EF4-FFF2-40B4-BE49-F238E27FC236}">
                <a16:creationId xmlns:a16="http://schemas.microsoft.com/office/drawing/2014/main" id="{764CE510-0C22-3ACB-B1BB-A1FB57D07E38}"/>
              </a:ext>
            </a:extLst>
          </p:cNvPr>
          <p:cNvSpPr/>
          <p:nvPr/>
        </p:nvSpPr>
        <p:spPr>
          <a:xfrm rot="10800000">
            <a:off x="3897087" y="4047732"/>
            <a:ext cx="4147457" cy="1884474"/>
          </a:xfrm>
          <a:prstGeom prst="curved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45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>
          <a:extLst>
            <a:ext uri="{FF2B5EF4-FFF2-40B4-BE49-F238E27FC236}">
              <a16:creationId xmlns:a16="http://schemas.microsoft.com/office/drawing/2014/main" id="{A70361D8-160B-6E96-84BA-935BFC012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a8616bd3d0_0_4">
            <a:extLst>
              <a:ext uri="{FF2B5EF4-FFF2-40B4-BE49-F238E27FC236}">
                <a16:creationId xmlns:a16="http://schemas.microsoft.com/office/drawing/2014/main" id="{9B6FA88C-3914-24BB-B73E-4DABC502D098}"/>
              </a:ext>
            </a:extLst>
          </p:cNvPr>
          <p:cNvSpPr txBox="1"/>
          <p:nvPr/>
        </p:nvSpPr>
        <p:spPr>
          <a:xfrm>
            <a:off x="3227433" y="2830926"/>
            <a:ext cx="573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TÍTULO PALESTRA</a:t>
            </a:r>
            <a:endParaRPr dirty="0"/>
          </a:p>
        </p:txBody>
      </p:sp>
      <p:sp>
        <p:nvSpPr>
          <p:cNvPr id="104" name="Google Shape;104;g3a8616bd3d0_0_4">
            <a:extLst>
              <a:ext uri="{FF2B5EF4-FFF2-40B4-BE49-F238E27FC236}">
                <a16:creationId xmlns:a16="http://schemas.microsoft.com/office/drawing/2014/main" id="{2CCD4992-FE6C-1E18-B3D9-D3E0CACCDA34}"/>
              </a:ext>
            </a:extLst>
          </p:cNvPr>
          <p:cNvSpPr txBox="1"/>
          <p:nvPr/>
        </p:nvSpPr>
        <p:spPr>
          <a:xfrm>
            <a:off x="3507806" y="4047732"/>
            <a:ext cx="5176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 dirty="0">
                <a:solidFill>
                  <a:srgbClr val="FFE800"/>
                </a:solidFill>
                <a:latin typeface="Calibri"/>
                <a:ea typeface="Calibri"/>
                <a:cs typeface="Calibri"/>
                <a:sym typeface="Calibri"/>
              </a:rPr>
              <a:t>Nome Palestrante</a:t>
            </a:r>
            <a:endParaRPr dirty="0"/>
          </a:p>
        </p:txBody>
      </p:sp>
      <p:sp>
        <p:nvSpPr>
          <p:cNvPr id="105" name="Google Shape;105;g3a8616bd3d0_0_4">
            <a:extLst>
              <a:ext uri="{FF2B5EF4-FFF2-40B4-BE49-F238E27FC236}">
                <a16:creationId xmlns:a16="http://schemas.microsoft.com/office/drawing/2014/main" id="{E81801A2-5809-34D0-4CE3-5B27923064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3D1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g3a8616bd3d0_0_4" title="ED. Niemyer cor branca.png">
            <a:extLst>
              <a:ext uri="{FF2B5EF4-FFF2-40B4-BE49-F238E27FC236}">
                <a16:creationId xmlns:a16="http://schemas.microsoft.com/office/drawing/2014/main" id="{58178B54-FBDC-0558-6FFC-ECDBEB43A4E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6454" y="5556400"/>
            <a:ext cx="3110395" cy="92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3a8616bd3d0_0_4">
            <a:extLst>
              <a:ext uri="{FF2B5EF4-FFF2-40B4-BE49-F238E27FC236}">
                <a16:creationId xmlns:a16="http://schemas.microsoft.com/office/drawing/2014/main" id="{DAFFC3F1-AC3E-1E55-FCF3-A54DD615B547}"/>
              </a:ext>
            </a:extLst>
          </p:cNvPr>
          <p:cNvSpPr txBox="1"/>
          <p:nvPr/>
        </p:nvSpPr>
        <p:spPr>
          <a:xfrm>
            <a:off x="2400794" y="272744"/>
            <a:ext cx="5354700" cy="2893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dirty="0">
                <a:solidFill>
                  <a:schemeClr val="lt1"/>
                </a:solidFill>
              </a:rPr>
              <a:t>PESSOAS CONTAMINAM PESSOAS</a:t>
            </a:r>
            <a:endParaRPr sz="5400" b="1" dirty="0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lt1"/>
              </a:solidFill>
            </a:endParaRPr>
          </a:p>
        </p:txBody>
      </p:sp>
      <p:sp>
        <p:nvSpPr>
          <p:cNvPr id="2" name="Google Shape;107;g3a8616bd3d0_0_4">
            <a:extLst>
              <a:ext uri="{FF2B5EF4-FFF2-40B4-BE49-F238E27FC236}">
                <a16:creationId xmlns:a16="http://schemas.microsoft.com/office/drawing/2014/main" id="{03A7FFD0-EA6F-1C00-2E3E-D257FEB2A123}"/>
              </a:ext>
            </a:extLst>
          </p:cNvPr>
          <p:cNvSpPr txBox="1"/>
          <p:nvPr/>
        </p:nvSpPr>
        <p:spPr>
          <a:xfrm>
            <a:off x="2400794" y="3419449"/>
            <a:ext cx="5354700" cy="2893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dirty="0">
                <a:solidFill>
                  <a:schemeClr val="lt1"/>
                </a:solidFill>
              </a:rPr>
              <a:t>PESSOAS CONTAGIAM PESSOAS</a:t>
            </a:r>
            <a:endParaRPr sz="5400" b="1" dirty="0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lt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0381423-8FAF-0D9B-BA5E-1901B17F9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544" y="537271"/>
            <a:ext cx="1330876" cy="133087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B4071EC-F801-0215-4C6A-5DF86E2FD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544" y="3736294"/>
            <a:ext cx="1330876" cy="133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83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>
          <a:extLst>
            <a:ext uri="{FF2B5EF4-FFF2-40B4-BE49-F238E27FC236}">
              <a16:creationId xmlns:a16="http://schemas.microsoft.com/office/drawing/2014/main" id="{F05E1B5A-41F8-F4C8-6FB6-036D3AE91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e1f55e2a5d_0_2">
            <a:extLst>
              <a:ext uri="{FF2B5EF4-FFF2-40B4-BE49-F238E27FC236}">
                <a16:creationId xmlns:a16="http://schemas.microsoft.com/office/drawing/2014/main" id="{FF793353-DCEA-5BD7-6174-77456905B9B6}"/>
              </a:ext>
            </a:extLst>
          </p:cNvPr>
          <p:cNvSpPr txBox="1"/>
          <p:nvPr/>
        </p:nvSpPr>
        <p:spPr>
          <a:xfrm>
            <a:off x="3227433" y="2830926"/>
            <a:ext cx="573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TÍTULO PALESTRA</a:t>
            </a:r>
            <a:endParaRPr dirty="0"/>
          </a:p>
        </p:txBody>
      </p:sp>
      <p:sp>
        <p:nvSpPr>
          <p:cNvPr id="95" name="Google Shape;95;g3e1f55e2a5d_0_2">
            <a:extLst>
              <a:ext uri="{FF2B5EF4-FFF2-40B4-BE49-F238E27FC236}">
                <a16:creationId xmlns:a16="http://schemas.microsoft.com/office/drawing/2014/main" id="{33BC89FA-AA33-EB4D-5B5E-E06375B1EDC7}"/>
              </a:ext>
            </a:extLst>
          </p:cNvPr>
          <p:cNvSpPr txBox="1"/>
          <p:nvPr/>
        </p:nvSpPr>
        <p:spPr>
          <a:xfrm>
            <a:off x="3507806" y="4047732"/>
            <a:ext cx="5176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 dirty="0">
                <a:solidFill>
                  <a:srgbClr val="FFE800"/>
                </a:solidFill>
                <a:latin typeface="Calibri"/>
                <a:ea typeface="Calibri"/>
                <a:cs typeface="Calibri"/>
                <a:sym typeface="Calibri"/>
              </a:rPr>
              <a:t>Nome Palestrante</a:t>
            </a:r>
            <a:endParaRPr dirty="0"/>
          </a:p>
        </p:txBody>
      </p:sp>
      <p:sp>
        <p:nvSpPr>
          <p:cNvPr id="96" name="Google Shape;96;g3e1f55e2a5d_0_2">
            <a:extLst>
              <a:ext uri="{FF2B5EF4-FFF2-40B4-BE49-F238E27FC236}">
                <a16:creationId xmlns:a16="http://schemas.microsoft.com/office/drawing/2014/main" id="{CC068EAF-9B69-1AEF-D952-0CFA6A08985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411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106;g3a8616bd3d0_0_4" title="ED. Niemyer cor branca.png">
            <a:extLst>
              <a:ext uri="{FF2B5EF4-FFF2-40B4-BE49-F238E27FC236}">
                <a16:creationId xmlns:a16="http://schemas.microsoft.com/office/drawing/2014/main" id="{443266DC-74AD-672D-0493-29B1D55D4EA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6454" y="5556400"/>
            <a:ext cx="3110395" cy="92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97A07D9-FE3E-3167-F507-07F005C09074}"/>
              </a:ext>
            </a:extLst>
          </p:cNvPr>
          <p:cNvSpPr txBox="1"/>
          <p:nvPr/>
        </p:nvSpPr>
        <p:spPr>
          <a:xfrm>
            <a:off x="451413" y="578734"/>
            <a:ext cx="1112327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DESAFIOS DE IMPLEMENTAÇÃO</a:t>
            </a:r>
          </a:p>
          <a:p>
            <a:endParaRPr lang="pt-BR" sz="3600" dirty="0">
              <a:solidFill>
                <a:schemeClr val="bg1"/>
              </a:solidFill>
            </a:endParaRPr>
          </a:p>
          <a:p>
            <a:pPr marL="571500" lvl="4" indent="-5715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</a:rPr>
              <a:t>PERSPECTIVA NORMATIVA</a:t>
            </a:r>
          </a:p>
          <a:p>
            <a:pPr marL="571500" lvl="4" indent="-5715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</a:rPr>
              <a:t>PERSPECTIVA OPERACIONAL</a:t>
            </a:r>
          </a:p>
          <a:p>
            <a:pPr marL="571500" lvl="4" indent="-5715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</a:rPr>
              <a:t>COORDENAÇÃO FEDERATIVA</a:t>
            </a:r>
          </a:p>
          <a:p>
            <a:pPr marL="571500" lvl="4" indent="-5715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</a:rPr>
              <a:t>MUDANÇA CULTURAL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39388E8-B811-B1D3-8EBF-3EE7E641D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6116" y="1642169"/>
            <a:ext cx="4638568" cy="3253921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98FED13E-74CE-8552-3CFF-AB3B19469A95}"/>
              </a:ext>
            </a:extLst>
          </p:cNvPr>
          <p:cNvSpPr/>
          <p:nvPr/>
        </p:nvSpPr>
        <p:spPr>
          <a:xfrm>
            <a:off x="2603364" y="3831220"/>
            <a:ext cx="4502552" cy="1574157"/>
          </a:xfrm>
          <a:prstGeom prst="ellipse">
            <a:avLst/>
          </a:prstGeom>
          <a:solidFill>
            <a:srgbClr val="344733"/>
          </a:solidFill>
          <a:ln>
            <a:solidFill>
              <a:srgbClr val="3447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CADA UM DE NÓS</a:t>
            </a:r>
          </a:p>
        </p:txBody>
      </p:sp>
    </p:spTree>
    <p:extLst>
      <p:ext uri="{BB962C8B-B14F-4D97-AF65-F5344CB8AC3E}">
        <p14:creationId xmlns:p14="http://schemas.microsoft.com/office/powerpoint/2010/main" val="2559838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B8D9480-5B89-EA18-88A2-F7F5CB9F7E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4" r="-1" b="-1"/>
          <a:stretch>
            <a:fillRect/>
          </a:stretch>
        </p:blipFill>
        <p:spPr>
          <a:xfrm>
            <a:off x="0" y="0"/>
            <a:ext cx="966964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C9994C8-B422-91A9-A983-65A5B5335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7597" y="1243852"/>
            <a:ext cx="3822189" cy="37427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>
                <a:latin typeface="+mn-lt"/>
                <a:cs typeface="Courier New" panose="02070309020205020404" pitchFamily="49" charset="0"/>
              </a:rPr>
              <a:t>O </a:t>
            </a:r>
            <a:r>
              <a:rPr lang="pt-BR" sz="4400" noProof="0" dirty="0">
                <a:latin typeface="+mn-lt"/>
                <a:cs typeface="Courier New" panose="02070309020205020404" pitchFamily="49" charset="0"/>
              </a:rPr>
              <a:t>cérebro humano</a:t>
            </a:r>
            <a:r>
              <a:rPr lang="en-US" sz="4400" dirty="0">
                <a:latin typeface="+mn-lt"/>
                <a:cs typeface="Courier New" panose="02070309020205020404" pitchFamily="49" charset="0"/>
              </a:rPr>
              <a:t> prefere infernos </a:t>
            </a:r>
            <a:r>
              <a:rPr lang="pt-BR" sz="4400" noProof="0" dirty="0">
                <a:latin typeface="+mn-lt"/>
                <a:cs typeface="Courier New" panose="02070309020205020404" pitchFamily="49" charset="0"/>
              </a:rPr>
              <a:t>conhecidos</a:t>
            </a:r>
            <a:r>
              <a:rPr lang="en-US" sz="4400" dirty="0">
                <a:latin typeface="+mn-lt"/>
                <a:cs typeface="Courier New" panose="02070309020205020404" pitchFamily="49" charset="0"/>
              </a:rPr>
              <a:t> do que </a:t>
            </a:r>
            <a:r>
              <a:rPr lang="pt-BR" sz="4400" noProof="0" dirty="0">
                <a:latin typeface="+mn-lt"/>
                <a:cs typeface="Courier New" panose="02070309020205020404" pitchFamily="49" charset="0"/>
              </a:rPr>
              <a:t>paraísos</a:t>
            </a:r>
            <a:r>
              <a:rPr lang="en-US" sz="4400" dirty="0">
                <a:latin typeface="+mn-lt"/>
                <a:cs typeface="Courier New" panose="02070309020205020404" pitchFamily="49" charset="0"/>
              </a:rPr>
              <a:t> inexplorados.</a:t>
            </a:r>
          </a:p>
        </p:txBody>
      </p:sp>
    </p:spTree>
    <p:extLst>
      <p:ext uri="{BB962C8B-B14F-4D97-AF65-F5344CB8AC3E}">
        <p14:creationId xmlns:p14="http://schemas.microsoft.com/office/powerpoint/2010/main" val="1857309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>
          <a:extLst>
            <a:ext uri="{FF2B5EF4-FFF2-40B4-BE49-F238E27FC236}">
              <a16:creationId xmlns:a16="http://schemas.microsoft.com/office/drawing/2014/main" id="{E31A6876-EBE3-8CE9-3865-568D70617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a8616bd3d0_0_4">
            <a:extLst>
              <a:ext uri="{FF2B5EF4-FFF2-40B4-BE49-F238E27FC236}">
                <a16:creationId xmlns:a16="http://schemas.microsoft.com/office/drawing/2014/main" id="{34A55BAF-826C-8914-C286-7DD2E742DAD9}"/>
              </a:ext>
            </a:extLst>
          </p:cNvPr>
          <p:cNvSpPr txBox="1"/>
          <p:nvPr/>
        </p:nvSpPr>
        <p:spPr>
          <a:xfrm>
            <a:off x="3227433" y="2830926"/>
            <a:ext cx="573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TÍTULO PALESTRA</a:t>
            </a:r>
            <a:endParaRPr dirty="0"/>
          </a:p>
        </p:txBody>
      </p:sp>
      <p:sp>
        <p:nvSpPr>
          <p:cNvPr id="104" name="Google Shape;104;g3a8616bd3d0_0_4">
            <a:extLst>
              <a:ext uri="{FF2B5EF4-FFF2-40B4-BE49-F238E27FC236}">
                <a16:creationId xmlns:a16="http://schemas.microsoft.com/office/drawing/2014/main" id="{5DCA5A64-D544-32B0-8BE7-CF6F3FCA0641}"/>
              </a:ext>
            </a:extLst>
          </p:cNvPr>
          <p:cNvSpPr txBox="1"/>
          <p:nvPr/>
        </p:nvSpPr>
        <p:spPr>
          <a:xfrm>
            <a:off x="3507806" y="4047732"/>
            <a:ext cx="5176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 dirty="0">
                <a:solidFill>
                  <a:srgbClr val="FFE800"/>
                </a:solidFill>
                <a:latin typeface="Calibri"/>
                <a:ea typeface="Calibri"/>
                <a:cs typeface="Calibri"/>
                <a:sym typeface="Calibri"/>
              </a:rPr>
              <a:t>Nome Palestrante</a:t>
            </a:r>
            <a:endParaRPr dirty="0"/>
          </a:p>
        </p:txBody>
      </p:sp>
      <p:sp>
        <p:nvSpPr>
          <p:cNvPr id="105" name="Google Shape;105;g3a8616bd3d0_0_4">
            <a:extLst>
              <a:ext uri="{FF2B5EF4-FFF2-40B4-BE49-F238E27FC236}">
                <a16:creationId xmlns:a16="http://schemas.microsoft.com/office/drawing/2014/main" id="{FCC2D7EC-73FA-DD52-1CE6-44354EDF2D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3D1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g3a8616bd3d0_0_4" title="ED. Niemyer cor branca.png">
            <a:extLst>
              <a:ext uri="{FF2B5EF4-FFF2-40B4-BE49-F238E27FC236}">
                <a16:creationId xmlns:a16="http://schemas.microsoft.com/office/drawing/2014/main" id="{6F05AF6A-AF66-B6B1-ABB3-7E593B5E22B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6454" y="5556400"/>
            <a:ext cx="3110395" cy="92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3a8616bd3d0_0_4">
            <a:extLst>
              <a:ext uri="{FF2B5EF4-FFF2-40B4-BE49-F238E27FC236}">
                <a16:creationId xmlns:a16="http://schemas.microsoft.com/office/drawing/2014/main" id="{977D680A-AB07-4E38-ECF3-8CAB299F3A93}"/>
              </a:ext>
            </a:extLst>
          </p:cNvPr>
          <p:cNvSpPr txBox="1"/>
          <p:nvPr/>
        </p:nvSpPr>
        <p:spPr>
          <a:xfrm>
            <a:off x="5349015" y="548621"/>
            <a:ext cx="3615618" cy="6309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lt1"/>
                </a:solidFill>
              </a:rPr>
              <a:t>Políticos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lt1"/>
                </a:solidFill>
              </a:rPr>
              <a:t>Governantes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lt1"/>
                </a:solidFill>
              </a:rPr>
              <a:t>Auditores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lt1"/>
                </a:solidFill>
              </a:rPr>
              <a:t>Procuradores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lt1"/>
                </a:solidFill>
              </a:rPr>
              <a:t>Contadores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lt1"/>
                </a:solidFill>
              </a:rPr>
              <a:t>Advogados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lt1"/>
                </a:solidFill>
              </a:rPr>
              <a:t>Empresários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lt1"/>
                </a:solidFill>
              </a:rPr>
              <a:t>Acadêmicos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lt1"/>
                </a:solidFill>
              </a:rPr>
              <a:t>Juízes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lt1"/>
                </a:solidFill>
              </a:rPr>
              <a:t>Promotores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lt1"/>
                </a:solidFill>
              </a:rPr>
              <a:t>Produtores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lt1"/>
                </a:solidFill>
              </a:rPr>
              <a:t>Investidores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lt1"/>
                </a:solidFill>
              </a:rPr>
              <a:t>Consumidores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lt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4B2745A-17FF-21C5-218A-A7B275C5F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068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396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</TotalTime>
  <Words>177</Words>
  <Application>Microsoft Office PowerPoint</Application>
  <PresentationFormat>Widescreen</PresentationFormat>
  <Paragraphs>91</Paragraphs>
  <Slides>12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5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Carla Ferreira</dc:creator>
  <cp:lastModifiedBy>Luciana Moscardi Grillo</cp:lastModifiedBy>
  <cp:revision>7</cp:revision>
  <dcterms:created xsi:type="dcterms:W3CDTF">2022-06-12T17:21:25Z</dcterms:created>
  <dcterms:modified xsi:type="dcterms:W3CDTF">2026-05-31T20:22:24Z</dcterms:modified>
</cp:coreProperties>
</file>