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417" r:id="rId3"/>
    <p:sldId id="393" r:id="rId4"/>
    <p:sldId id="394" r:id="rId5"/>
    <p:sldId id="396" r:id="rId6"/>
    <p:sldId id="395" r:id="rId7"/>
    <p:sldId id="397" r:id="rId8"/>
    <p:sldId id="398" r:id="rId9"/>
    <p:sldId id="399" r:id="rId10"/>
    <p:sldId id="404" r:id="rId11"/>
    <p:sldId id="419" r:id="rId12"/>
    <p:sldId id="400" r:id="rId13"/>
    <p:sldId id="420" r:id="rId14"/>
    <p:sldId id="402" r:id="rId15"/>
    <p:sldId id="403" r:id="rId16"/>
    <p:sldId id="408" r:id="rId17"/>
    <p:sldId id="409" r:id="rId18"/>
    <p:sldId id="410" r:id="rId19"/>
    <p:sldId id="411" r:id="rId20"/>
    <p:sldId id="416" r:id="rId21"/>
    <p:sldId id="413" r:id="rId22"/>
    <p:sldId id="259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92JKptiwg220aV0u2Ayoqqhlh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E31C91-87F9-49F0-84BF-D047D0BC49EC}" v="45" dt="2026-06-01T12:34:18.9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ena Silva Lima" userId="49ab911d-1d06-4a4d-ae2d-3a66ae387f2b" providerId="ADAL" clId="{BC22286D-0BFC-4E51-BCFC-7786C3C94F1C}"/>
    <pc:docChg chg="undo custSel addSld delSld modSld">
      <pc:chgData name="Lorena Silva Lima" userId="49ab911d-1d06-4a4d-ae2d-3a66ae387f2b" providerId="ADAL" clId="{BC22286D-0BFC-4E51-BCFC-7786C3C94F1C}" dt="2026-06-01T12:37:25.662" v="666" actId="207"/>
      <pc:docMkLst>
        <pc:docMk/>
      </pc:docMkLst>
      <pc:sldChg chg="addSp modSp mod">
        <pc:chgData name="Lorena Silva Lima" userId="49ab911d-1d06-4a4d-ae2d-3a66ae387f2b" providerId="ADAL" clId="{BC22286D-0BFC-4E51-BCFC-7786C3C94F1C}" dt="2026-06-01T12:34:24.599" v="660" actId="1076"/>
        <pc:sldMkLst>
          <pc:docMk/>
          <pc:sldMk cId="0" sldId="259"/>
        </pc:sldMkLst>
        <pc:spChg chg="mod">
          <ac:chgData name="Lorena Silva Lima" userId="49ab911d-1d06-4a4d-ae2d-3a66ae387f2b" providerId="ADAL" clId="{BC22286D-0BFC-4E51-BCFC-7786C3C94F1C}" dt="2026-06-01T12:34:08.587" v="652" actId="1076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Lorena Silva Lima" userId="49ab911d-1d06-4a4d-ae2d-3a66ae387f2b" providerId="ADAL" clId="{BC22286D-0BFC-4E51-BCFC-7786C3C94F1C}" dt="2026-06-01T12:34:16.644" v="656" actId="1076"/>
          <ac:spMkLst>
            <pc:docMk/>
            <pc:sldMk cId="0" sldId="259"/>
            <ac:spMk id="117" creationId="{00000000-0000-0000-0000-000000000000}"/>
          </ac:spMkLst>
        </pc:spChg>
        <pc:spChg chg="mod">
          <ac:chgData name="Lorena Silva Lima" userId="49ab911d-1d06-4a4d-ae2d-3a66ae387f2b" providerId="ADAL" clId="{BC22286D-0BFC-4E51-BCFC-7786C3C94F1C}" dt="2026-06-01T12:34:22.130" v="658" actId="1076"/>
          <ac:spMkLst>
            <pc:docMk/>
            <pc:sldMk cId="0" sldId="259"/>
            <ac:spMk id="118" creationId="{00000000-0000-0000-0000-000000000000}"/>
          </ac:spMkLst>
        </pc:spChg>
        <pc:picChg chg="add mod">
          <ac:chgData name="Lorena Silva Lima" userId="49ab911d-1d06-4a4d-ae2d-3a66ae387f2b" providerId="ADAL" clId="{BC22286D-0BFC-4E51-BCFC-7786C3C94F1C}" dt="2026-06-01T12:34:18.904" v="657" actId="14100"/>
          <ac:picMkLst>
            <pc:docMk/>
            <pc:sldMk cId="0" sldId="259"/>
            <ac:picMk id="2" creationId="{5427D149-7817-CE56-5738-13188A1B05D7}"/>
          </ac:picMkLst>
        </pc:picChg>
        <pc:picChg chg="mod">
          <ac:chgData name="Lorena Silva Lima" userId="49ab911d-1d06-4a4d-ae2d-3a66ae387f2b" providerId="ADAL" clId="{BC22286D-0BFC-4E51-BCFC-7786C3C94F1C}" dt="2026-06-01T12:34:24.599" v="660" actId="1076"/>
          <ac:picMkLst>
            <pc:docMk/>
            <pc:sldMk cId="0" sldId="259"/>
            <ac:picMk id="116" creationId="{00000000-0000-0000-0000-000000000000}"/>
          </ac:picMkLst>
        </pc:picChg>
      </pc:sldChg>
      <pc:sldChg chg="modSp mod">
        <pc:chgData name="Lorena Silva Lima" userId="49ab911d-1d06-4a4d-ae2d-3a66ae387f2b" providerId="ADAL" clId="{BC22286D-0BFC-4E51-BCFC-7786C3C94F1C}" dt="2026-06-01T11:58:38.195" v="165" actId="1076"/>
        <pc:sldMkLst>
          <pc:docMk/>
          <pc:sldMk cId="2354885240" sldId="393"/>
        </pc:sldMkLst>
        <pc:spChg chg="mod">
          <ac:chgData name="Lorena Silva Lima" userId="49ab911d-1d06-4a4d-ae2d-3a66ae387f2b" providerId="ADAL" clId="{BC22286D-0BFC-4E51-BCFC-7786C3C94F1C}" dt="2026-06-01T11:58:38.195" v="165" actId="1076"/>
          <ac:spMkLst>
            <pc:docMk/>
            <pc:sldMk cId="2354885240" sldId="393"/>
            <ac:spMk id="96" creationId="{73A73313-690E-2B41-0F12-FA44B9164F94}"/>
          </ac:spMkLst>
        </pc:spChg>
      </pc:sldChg>
      <pc:sldChg chg="modSp mod">
        <pc:chgData name="Lorena Silva Lima" userId="49ab911d-1d06-4a4d-ae2d-3a66ae387f2b" providerId="ADAL" clId="{BC22286D-0BFC-4E51-BCFC-7786C3C94F1C}" dt="2026-06-01T11:59:09.443" v="177" actId="1076"/>
        <pc:sldMkLst>
          <pc:docMk/>
          <pc:sldMk cId="2858526741" sldId="394"/>
        </pc:sldMkLst>
        <pc:spChg chg="mod">
          <ac:chgData name="Lorena Silva Lima" userId="49ab911d-1d06-4a4d-ae2d-3a66ae387f2b" providerId="ADAL" clId="{BC22286D-0BFC-4E51-BCFC-7786C3C94F1C}" dt="2026-06-01T11:59:09.443" v="177" actId="1076"/>
          <ac:spMkLst>
            <pc:docMk/>
            <pc:sldMk cId="2858526741" sldId="394"/>
            <ac:spMk id="2" creationId="{F5CFB34D-98E8-E479-4DF7-E7B819D9B943}"/>
          </ac:spMkLst>
        </pc:spChg>
        <pc:spChg chg="mod">
          <ac:chgData name="Lorena Silva Lima" userId="49ab911d-1d06-4a4d-ae2d-3a66ae387f2b" providerId="ADAL" clId="{BC22286D-0BFC-4E51-BCFC-7786C3C94F1C}" dt="2026-06-01T11:59:08.207" v="176" actId="1076"/>
          <ac:spMkLst>
            <pc:docMk/>
            <pc:sldMk cId="2858526741" sldId="394"/>
            <ac:spMk id="96" creationId="{B5FC8F6E-5481-2395-6410-4AE68D78F155}"/>
          </ac:spMkLst>
        </pc:spChg>
      </pc:sldChg>
      <pc:sldChg chg="delSp modSp mod">
        <pc:chgData name="Lorena Silva Lima" userId="49ab911d-1d06-4a4d-ae2d-3a66ae387f2b" providerId="ADAL" clId="{BC22286D-0BFC-4E51-BCFC-7786C3C94F1C}" dt="2026-06-01T11:48:52.551" v="32" actId="1076"/>
        <pc:sldMkLst>
          <pc:docMk/>
          <pc:sldMk cId="369190753" sldId="396"/>
        </pc:sldMkLst>
        <pc:spChg chg="mod">
          <ac:chgData name="Lorena Silva Lima" userId="49ab911d-1d06-4a4d-ae2d-3a66ae387f2b" providerId="ADAL" clId="{BC22286D-0BFC-4E51-BCFC-7786C3C94F1C}" dt="2026-06-01T11:48:01.618" v="11" actId="1076"/>
          <ac:spMkLst>
            <pc:docMk/>
            <pc:sldMk cId="369190753" sldId="396"/>
            <ac:spMk id="2" creationId="{30E0711E-B109-FC67-7BC1-DA911DD1CC02}"/>
          </ac:spMkLst>
        </pc:spChg>
        <pc:spChg chg="mod">
          <ac:chgData name="Lorena Silva Lima" userId="49ab911d-1d06-4a4d-ae2d-3a66ae387f2b" providerId="ADAL" clId="{BC22286D-0BFC-4E51-BCFC-7786C3C94F1C}" dt="2026-06-01T11:48:52.551" v="32" actId="1076"/>
          <ac:spMkLst>
            <pc:docMk/>
            <pc:sldMk cId="369190753" sldId="396"/>
            <ac:spMk id="3" creationId="{CE53F9C8-A981-E033-E4FC-01F58BC79028}"/>
          </ac:spMkLst>
        </pc:spChg>
        <pc:picChg chg="del">
          <ac:chgData name="Lorena Silva Lima" userId="49ab911d-1d06-4a4d-ae2d-3a66ae387f2b" providerId="ADAL" clId="{BC22286D-0BFC-4E51-BCFC-7786C3C94F1C}" dt="2026-06-01T11:47:57.810" v="9" actId="478"/>
          <ac:picMkLst>
            <pc:docMk/>
            <pc:sldMk cId="369190753" sldId="396"/>
            <ac:picMk id="97" creationId="{894EB83C-2482-F194-58C6-5EB95B309807}"/>
          </ac:picMkLst>
        </pc:picChg>
      </pc:sldChg>
      <pc:sldChg chg="modSp mod">
        <pc:chgData name="Lorena Silva Lima" userId="49ab911d-1d06-4a4d-ae2d-3a66ae387f2b" providerId="ADAL" clId="{BC22286D-0BFC-4E51-BCFC-7786C3C94F1C}" dt="2026-06-01T11:55:01.138" v="119" actId="208"/>
        <pc:sldMkLst>
          <pc:docMk/>
          <pc:sldMk cId="3514215338" sldId="397"/>
        </pc:sldMkLst>
        <pc:spChg chg="mod">
          <ac:chgData name="Lorena Silva Lima" userId="49ab911d-1d06-4a4d-ae2d-3a66ae387f2b" providerId="ADAL" clId="{BC22286D-0BFC-4E51-BCFC-7786C3C94F1C}" dt="2026-06-01T11:53:31.064" v="97" actId="1076"/>
          <ac:spMkLst>
            <pc:docMk/>
            <pc:sldMk cId="3514215338" sldId="397"/>
            <ac:spMk id="2" creationId="{06A63732-4912-45FA-7288-4898C316A4D2}"/>
          </ac:spMkLst>
        </pc:spChg>
        <pc:spChg chg="mod">
          <ac:chgData name="Lorena Silva Lima" userId="49ab911d-1d06-4a4d-ae2d-3a66ae387f2b" providerId="ADAL" clId="{BC22286D-0BFC-4E51-BCFC-7786C3C94F1C}" dt="2026-06-01T11:53:14.701" v="92" actId="1076"/>
          <ac:spMkLst>
            <pc:docMk/>
            <pc:sldMk cId="3514215338" sldId="397"/>
            <ac:spMk id="3" creationId="{E6F02BBD-DBE6-0B64-D47A-4839F7251AC3}"/>
          </ac:spMkLst>
        </pc:spChg>
        <pc:spChg chg="mod">
          <ac:chgData name="Lorena Silva Lima" userId="49ab911d-1d06-4a4d-ae2d-3a66ae387f2b" providerId="ADAL" clId="{BC22286D-0BFC-4E51-BCFC-7786C3C94F1C}" dt="2026-06-01T11:53:27.092" v="95" actId="1076"/>
          <ac:spMkLst>
            <pc:docMk/>
            <pc:sldMk cId="3514215338" sldId="397"/>
            <ac:spMk id="4" creationId="{403B499B-A0B5-D548-CF42-60D08D61EB37}"/>
          </ac:spMkLst>
        </pc:spChg>
        <pc:spChg chg="mod">
          <ac:chgData name="Lorena Silva Lima" userId="49ab911d-1d06-4a4d-ae2d-3a66ae387f2b" providerId="ADAL" clId="{BC22286D-0BFC-4E51-BCFC-7786C3C94F1C}" dt="2026-06-01T11:52:47.995" v="85" actId="1076"/>
          <ac:spMkLst>
            <pc:docMk/>
            <pc:sldMk cId="3514215338" sldId="397"/>
            <ac:spMk id="5" creationId="{3A78DA3C-6C9E-C441-A5D6-9FBDFAB6D5A7}"/>
          </ac:spMkLst>
        </pc:spChg>
        <pc:spChg chg="mod">
          <ac:chgData name="Lorena Silva Lima" userId="49ab911d-1d06-4a4d-ae2d-3a66ae387f2b" providerId="ADAL" clId="{BC22286D-0BFC-4E51-BCFC-7786C3C94F1C}" dt="2026-06-01T11:54:34.905" v="114" actId="1076"/>
          <ac:spMkLst>
            <pc:docMk/>
            <pc:sldMk cId="3514215338" sldId="397"/>
            <ac:spMk id="8" creationId="{1FE093FA-7B53-08BE-E850-7334A765FD9C}"/>
          </ac:spMkLst>
        </pc:spChg>
        <pc:spChg chg="mod">
          <ac:chgData name="Lorena Silva Lima" userId="49ab911d-1d06-4a4d-ae2d-3a66ae387f2b" providerId="ADAL" clId="{BC22286D-0BFC-4E51-BCFC-7786C3C94F1C}" dt="2026-06-01T11:54:39.840" v="116" actId="1076"/>
          <ac:spMkLst>
            <pc:docMk/>
            <pc:sldMk cId="3514215338" sldId="397"/>
            <ac:spMk id="10" creationId="{28766051-9B12-50E8-E483-DDDA9B8E67B1}"/>
          </ac:spMkLst>
        </pc:spChg>
        <pc:spChg chg="mod">
          <ac:chgData name="Lorena Silva Lima" userId="49ab911d-1d06-4a4d-ae2d-3a66ae387f2b" providerId="ADAL" clId="{BC22286D-0BFC-4E51-BCFC-7786C3C94F1C}" dt="2026-06-01T11:55:01.138" v="119" actId="208"/>
          <ac:spMkLst>
            <pc:docMk/>
            <pc:sldMk cId="3514215338" sldId="397"/>
            <ac:spMk id="11" creationId="{86D0D334-04C2-8755-BADB-3E5BC310347A}"/>
          </ac:spMkLst>
        </pc:spChg>
        <pc:spChg chg="mod">
          <ac:chgData name="Lorena Silva Lima" userId="49ab911d-1d06-4a4d-ae2d-3a66ae387f2b" providerId="ADAL" clId="{BC22286D-0BFC-4E51-BCFC-7786C3C94F1C}" dt="2026-06-01T11:53:17.657" v="93" actId="1076"/>
          <ac:spMkLst>
            <pc:docMk/>
            <pc:sldMk cId="3514215338" sldId="397"/>
            <ac:spMk id="12" creationId="{2BF244D9-5FEC-4249-FB01-0175DED906D7}"/>
          </ac:spMkLst>
        </pc:spChg>
        <pc:spChg chg="mod">
          <ac:chgData name="Lorena Silva Lima" userId="49ab911d-1d06-4a4d-ae2d-3a66ae387f2b" providerId="ADAL" clId="{BC22286D-0BFC-4E51-BCFC-7786C3C94F1C}" dt="2026-06-01T11:53:29.524" v="96" actId="1076"/>
          <ac:spMkLst>
            <pc:docMk/>
            <pc:sldMk cId="3514215338" sldId="397"/>
            <ac:spMk id="13" creationId="{20E74558-8C83-184B-6D4E-2D8894D2BFF4}"/>
          </ac:spMkLst>
        </pc:spChg>
        <pc:spChg chg="mod">
          <ac:chgData name="Lorena Silva Lima" userId="49ab911d-1d06-4a4d-ae2d-3a66ae387f2b" providerId="ADAL" clId="{BC22286D-0BFC-4E51-BCFC-7786C3C94F1C}" dt="2026-06-01T11:54:26.434" v="112" actId="1076"/>
          <ac:spMkLst>
            <pc:docMk/>
            <pc:sldMk cId="3514215338" sldId="397"/>
            <ac:spMk id="96" creationId="{9FE06084-7122-4626-962B-367803930AC1}"/>
          </ac:spMkLst>
        </pc:spChg>
        <pc:cxnChg chg="mod">
          <ac:chgData name="Lorena Silva Lima" userId="49ab911d-1d06-4a4d-ae2d-3a66ae387f2b" providerId="ADAL" clId="{BC22286D-0BFC-4E51-BCFC-7786C3C94F1C}" dt="2026-06-01T11:52:58.941" v="89" actId="14100"/>
          <ac:cxnSpMkLst>
            <pc:docMk/>
            <pc:sldMk cId="3514215338" sldId="397"/>
            <ac:cxnSpMk id="6" creationId="{CD8615F5-BAED-B929-761B-7A7A836D62E9}"/>
          </ac:cxnSpMkLst>
        </pc:cxnChg>
        <pc:cxnChg chg="mod">
          <ac:chgData name="Lorena Silva Lima" userId="49ab911d-1d06-4a4d-ae2d-3a66ae387f2b" providerId="ADAL" clId="{BC22286D-0BFC-4E51-BCFC-7786C3C94F1C}" dt="2026-06-01T11:53:03.885" v="90" actId="1076"/>
          <ac:cxnSpMkLst>
            <pc:docMk/>
            <pc:sldMk cId="3514215338" sldId="397"/>
            <ac:cxnSpMk id="7" creationId="{164678FD-CE50-2E1C-6A52-4852C5B09F9F}"/>
          </ac:cxnSpMkLst>
        </pc:cxnChg>
      </pc:sldChg>
      <pc:sldChg chg="delSp modSp mod">
        <pc:chgData name="Lorena Silva Lima" userId="49ab911d-1d06-4a4d-ae2d-3a66ae387f2b" providerId="ADAL" clId="{BC22286D-0BFC-4E51-BCFC-7786C3C94F1C}" dt="2026-06-01T11:55:41.631" v="134" actId="12"/>
        <pc:sldMkLst>
          <pc:docMk/>
          <pc:sldMk cId="2082572507" sldId="398"/>
        </pc:sldMkLst>
        <pc:spChg chg="mod">
          <ac:chgData name="Lorena Silva Lima" userId="49ab911d-1d06-4a4d-ae2d-3a66ae387f2b" providerId="ADAL" clId="{BC22286D-0BFC-4E51-BCFC-7786C3C94F1C}" dt="2026-06-01T11:55:21.833" v="130" actId="207"/>
          <ac:spMkLst>
            <pc:docMk/>
            <pc:sldMk cId="2082572507" sldId="398"/>
            <ac:spMk id="2" creationId="{0903A853-1E30-B3FE-9BFC-3C2638B7F043}"/>
          </ac:spMkLst>
        </pc:spChg>
        <pc:spChg chg="mod">
          <ac:chgData name="Lorena Silva Lima" userId="49ab911d-1d06-4a4d-ae2d-3a66ae387f2b" providerId="ADAL" clId="{BC22286D-0BFC-4E51-BCFC-7786C3C94F1C}" dt="2026-06-01T11:55:41.631" v="134" actId="12"/>
          <ac:spMkLst>
            <pc:docMk/>
            <pc:sldMk cId="2082572507" sldId="398"/>
            <ac:spMk id="3" creationId="{FBD71695-32BC-DF40-9A5C-95BF210DAFC1}"/>
          </ac:spMkLst>
        </pc:spChg>
        <pc:spChg chg="mod">
          <ac:chgData name="Lorena Silva Lima" userId="49ab911d-1d06-4a4d-ae2d-3a66ae387f2b" providerId="ADAL" clId="{BC22286D-0BFC-4E51-BCFC-7786C3C94F1C}" dt="2026-06-01T11:55:12.029" v="125" actId="1076"/>
          <ac:spMkLst>
            <pc:docMk/>
            <pc:sldMk cId="2082572507" sldId="398"/>
            <ac:spMk id="96" creationId="{F426D14F-A605-A504-FE8E-39FF33A1A7E1}"/>
          </ac:spMkLst>
        </pc:spChg>
        <pc:picChg chg="mod">
          <ac:chgData name="Lorena Silva Lima" userId="49ab911d-1d06-4a4d-ae2d-3a66ae387f2b" providerId="ADAL" clId="{BC22286D-0BFC-4E51-BCFC-7786C3C94F1C}" dt="2026-06-01T11:55:05.723" v="120" actId="1076"/>
          <ac:picMkLst>
            <pc:docMk/>
            <pc:sldMk cId="2082572507" sldId="398"/>
            <ac:picMk id="4" creationId="{C9809340-1E6E-5083-FB39-0D3E35EBB06D}"/>
          </ac:picMkLst>
        </pc:picChg>
        <pc:picChg chg="mod">
          <ac:chgData name="Lorena Silva Lima" userId="49ab911d-1d06-4a4d-ae2d-3a66ae387f2b" providerId="ADAL" clId="{BC22286D-0BFC-4E51-BCFC-7786C3C94F1C}" dt="2026-06-01T11:55:07.051" v="121" actId="1076"/>
          <ac:picMkLst>
            <pc:docMk/>
            <pc:sldMk cId="2082572507" sldId="398"/>
            <ac:picMk id="5" creationId="{9366A62C-F4C6-FBBE-A773-688E66DEB001}"/>
          </ac:picMkLst>
        </pc:picChg>
        <pc:picChg chg="del mod">
          <ac:chgData name="Lorena Silva Lima" userId="49ab911d-1d06-4a4d-ae2d-3a66ae387f2b" providerId="ADAL" clId="{BC22286D-0BFC-4E51-BCFC-7786C3C94F1C}" dt="2026-06-01T11:55:09.034" v="123" actId="478"/>
          <ac:picMkLst>
            <pc:docMk/>
            <pc:sldMk cId="2082572507" sldId="398"/>
            <ac:picMk id="97" creationId="{27F80379-B5F9-8EB1-79A4-DA5ED63CCA9A}"/>
          </ac:picMkLst>
        </pc:picChg>
      </pc:sldChg>
      <pc:sldChg chg="delSp modSp mod setBg">
        <pc:chgData name="Lorena Silva Lima" userId="49ab911d-1d06-4a4d-ae2d-3a66ae387f2b" providerId="ADAL" clId="{BC22286D-0BFC-4E51-BCFC-7786C3C94F1C}" dt="2026-06-01T12:33:09.601" v="646" actId="1076"/>
        <pc:sldMkLst>
          <pc:docMk/>
          <pc:sldMk cId="728295414" sldId="399"/>
        </pc:sldMkLst>
        <pc:spChg chg="del mod">
          <ac:chgData name="Lorena Silva Lima" userId="49ab911d-1d06-4a4d-ae2d-3a66ae387f2b" providerId="ADAL" clId="{BC22286D-0BFC-4E51-BCFC-7786C3C94F1C}" dt="2026-06-01T11:56:39.848" v="148" actId="478"/>
          <ac:spMkLst>
            <pc:docMk/>
            <pc:sldMk cId="728295414" sldId="399"/>
            <ac:spMk id="2" creationId="{8BF6ADC9-750E-11F4-A3FD-470A3AF49999}"/>
          </ac:spMkLst>
        </pc:spChg>
        <pc:spChg chg="del">
          <ac:chgData name="Lorena Silva Lima" userId="49ab911d-1d06-4a4d-ae2d-3a66ae387f2b" providerId="ADAL" clId="{BC22286D-0BFC-4E51-BCFC-7786C3C94F1C}" dt="2026-06-01T11:56:03.703" v="136" actId="478"/>
          <ac:spMkLst>
            <pc:docMk/>
            <pc:sldMk cId="728295414" sldId="399"/>
            <ac:spMk id="3" creationId="{2E2B7B22-6211-7343-E2AB-7D6A6CABCCC2}"/>
          </ac:spMkLst>
        </pc:spChg>
        <pc:spChg chg="mod">
          <ac:chgData name="Lorena Silva Lima" userId="49ab911d-1d06-4a4d-ae2d-3a66ae387f2b" providerId="ADAL" clId="{BC22286D-0BFC-4E51-BCFC-7786C3C94F1C}" dt="2026-06-01T12:31:02.261" v="620" actId="1076"/>
          <ac:spMkLst>
            <pc:docMk/>
            <pc:sldMk cId="728295414" sldId="399"/>
            <ac:spMk id="6" creationId="{25191FF1-8B83-D078-66D7-8C2AE62165D4}"/>
          </ac:spMkLst>
        </pc:spChg>
        <pc:spChg chg="mod">
          <ac:chgData name="Lorena Silva Lima" userId="49ab911d-1d06-4a4d-ae2d-3a66ae387f2b" providerId="ADAL" clId="{BC22286D-0BFC-4E51-BCFC-7786C3C94F1C}" dt="2026-06-01T12:30:54.422" v="617" actId="1076"/>
          <ac:spMkLst>
            <pc:docMk/>
            <pc:sldMk cId="728295414" sldId="399"/>
            <ac:spMk id="7" creationId="{41910A7C-5A9D-E885-BF11-962EB3AD7178}"/>
          </ac:spMkLst>
        </pc:spChg>
        <pc:spChg chg="mod">
          <ac:chgData name="Lorena Silva Lima" userId="49ab911d-1d06-4a4d-ae2d-3a66ae387f2b" providerId="ADAL" clId="{BC22286D-0BFC-4E51-BCFC-7786C3C94F1C}" dt="2026-06-01T12:31:30.664" v="629" actId="1076"/>
          <ac:spMkLst>
            <pc:docMk/>
            <pc:sldMk cId="728295414" sldId="399"/>
            <ac:spMk id="9" creationId="{3D9B621D-5429-BDBB-366D-41B4311F67BD}"/>
          </ac:spMkLst>
        </pc:spChg>
        <pc:spChg chg="mod">
          <ac:chgData name="Lorena Silva Lima" userId="49ab911d-1d06-4a4d-ae2d-3a66ae387f2b" providerId="ADAL" clId="{BC22286D-0BFC-4E51-BCFC-7786C3C94F1C}" dt="2026-06-01T12:31:26.501" v="628" actId="1076"/>
          <ac:spMkLst>
            <pc:docMk/>
            <pc:sldMk cId="728295414" sldId="399"/>
            <ac:spMk id="10" creationId="{DCF6803F-FBAC-8071-3F27-D7F6B4BE57D4}"/>
          </ac:spMkLst>
        </pc:spChg>
        <pc:spChg chg="mod">
          <ac:chgData name="Lorena Silva Lima" userId="49ab911d-1d06-4a4d-ae2d-3a66ae387f2b" providerId="ADAL" clId="{BC22286D-0BFC-4E51-BCFC-7786C3C94F1C}" dt="2026-06-01T12:31:38.666" v="632" actId="1076"/>
          <ac:spMkLst>
            <pc:docMk/>
            <pc:sldMk cId="728295414" sldId="399"/>
            <ac:spMk id="12" creationId="{3D31C3A7-6D7D-FB6B-9298-6E46AE068F11}"/>
          </ac:spMkLst>
        </pc:spChg>
        <pc:spChg chg="mod">
          <ac:chgData name="Lorena Silva Lima" userId="49ab911d-1d06-4a4d-ae2d-3a66ae387f2b" providerId="ADAL" clId="{BC22286D-0BFC-4E51-BCFC-7786C3C94F1C}" dt="2026-06-01T12:33:09.601" v="646" actId="1076"/>
          <ac:spMkLst>
            <pc:docMk/>
            <pc:sldMk cId="728295414" sldId="399"/>
            <ac:spMk id="13" creationId="{A5E5FF6F-DCAC-11BC-0AC2-B47398786E0F}"/>
          </ac:spMkLst>
        </pc:spChg>
        <pc:spChg chg="mod">
          <ac:chgData name="Lorena Silva Lima" userId="49ab911d-1d06-4a4d-ae2d-3a66ae387f2b" providerId="ADAL" clId="{BC22286D-0BFC-4E51-BCFC-7786C3C94F1C}" dt="2026-06-01T12:26:37.205" v="569" actId="208"/>
          <ac:spMkLst>
            <pc:docMk/>
            <pc:sldMk cId="728295414" sldId="399"/>
            <ac:spMk id="14" creationId="{BA9F95F8-D253-46C4-0F6C-BABCC505965A}"/>
          </ac:spMkLst>
        </pc:spChg>
        <pc:spChg chg="mod">
          <ac:chgData name="Lorena Silva Lima" userId="49ab911d-1d06-4a4d-ae2d-3a66ae387f2b" providerId="ADAL" clId="{BC22286D-0BFC-4E51-BCFC-7786C3C94F1C}" dt="2026-06-01T12:30:51.971" v="616" actId="14100"/>
          <ac:spMkLst>
            <pc:docMk/>
            <pc:sldMk cId="728295414" sldId="399"/>
            <ac:spMk id="15" creationId="{512BCE05-51D7-C0E9-0AA4-A1F00B8E2084}"/>
          </ac:spMkLst>
        </pc:spChg>
        <pc:spChg chg="mod">
          <ac:chgData name="Lorena Silva Lima" userId="49ab911d-1d06-4a4d-ae2d-3a66ae387f2b" providerId="ADAL" clId="{BC22286D-0BFC-4E51-BCFC-7786C3C94F1C}" dt="2026-06-01T12:31:23.372" v="627" actId="14100"/>
          <ac:spMkLst>
            <pc:docMk/>
            <pc:sldMk cId="728295414" sldId="399"/>
            <ac:spMk id="16" creationId="{7D4134E7-2919-95B8-2913-5C1744D40AF5}"/>
          </ac:spMkLst>
        </pc:spChg>
        <pc:spChg chg="mod">
          <ac:chgData name="Lorena Silva Lima" userId="49ab911d-1d06-4a4d-ae2d-3a66ae387f2b" providerId="ADAL" clId="{BC22286D-0BFC-4E51-BCFC-7786C3C94F1C}" dt="2026-06-01T12:31:33.152" v="630" actId="1076"/>
          <ac:spMkLst>
            <pc:docMk/>
            <pc:sldMk cId="728295414" sldId="399"/>
            <ac:spMk id="17" creationId="{C87C0D7B-4FCD-5B51-CFC8-91BEA074477B}"/>
          </ac:spMkLst>
        </pc:spChg>
        <pc:spChg chg="mod">
          <ac:chgData name="Lorena Silva Lima" userId="49ab911d-1d06-4a4d-ae2d-3a66ae387f2b" providerId="ADAL" clId="{BC22286D-0BFC-4E51-BCFC-7786C3C94F1C}" dt="2026-06-01T12:27:19.397" v="578" actId="1076"/>
          <ac:spMkLst>
            <pc:docMk/>
            <pc:sldMk cId="728295414" sldId="399"/>
            <ac:spMk id="19" creationId="{2C0AF14C-37E6-16F5-F359-649EE00C14E0}"/>
          </ac:spMkLst>
        </pc:spChg>
        <pc:spChg chg="mod">
          <ac:chgData name="Lorena Silva Lima" userId="49ab911d-1d06-4a4d-ae2d-3a66ae387f2b" providerId="ADAL" clId="{BC22286D-0BFC-4E51-BCFC-7786C3C94F1C}" dt="2026-06-01T12:30:05.419" v="602" actId="1076"/>
          <ac:spMkLst>
            <pc:docMk/>
            <pc:sldMk cId="728295414" sldId="399"/>
            <ac:spMk id="21" creationId="{ACFDEE38-97BA-65C1-499B-C6ED31EA0BD1}"/>
          </ac:spMkLst>
        </pc:spChg>
        <pc:spChg chg="mod">
          <ac:chgData name="Lorena Silva Lima" userId="49ab911d-1d06-4a4d-ae2d-3a66ae387f2b" providerId="ADAL" clId="{BC22286D-0BFC-4E51-BCFC-7786C3C94F1C}" dt="2026-06-01T12:30:05.419" v="602" actId="1076"/>
          <ac:spMkLst>
            <pc:docMk/>
            <pc:sldMk cId="728295414" sldId="399"/>
            <ac:spMk id="22" creationId="{B6B99AEC-493A-136E-F796-263205C3966E}"/>
          </ac:spMkLst>
        </pc:spChg>
        <pc:spChg chg="mod">
          <ac:chgData name="Lorena Silva Lima" userId="49ab911d-1d06-4a4d-ae2d-3a66ae387f2b" providerId="ADAL" clId="{BC22286D-0BFC-4E51-BCFC-7786C3C94F1C}" dt="2026-06-01T12:30:43.902" v="614" actId="14100"/>
          <ac:spMkLst>
            <pc:docMk/>
            <pc:sldMk cId="728295414" sldId="399"/>
            <ac:spMk id="23" creationId="{5D49514E-1DF8-509E-6075-BF94BF4690FD}"/>
          </ac:spMkLst>
        </pc:spChg>
        <pc:spChg chg="del">
          <ac:chgData name="Lorena Silva Lima" userId="49ab911d-1d06-4a4d-ae2d-3a66ae387f2b" providerId="ADAL" clId="{BC22286D-0BFC-4E51-BCFC-7786C3C94F1C}" dt="2026-06-01T12:23:42.248" v="534" actId="478"/>
          <ac:spMkLst>
            <pc:docMk/>
            <pc:sldMk cId="728295414" sldId="399"/>
            <ac:spMk id="25" creationId="{FD6504E0-77AF-AF99-4E9B-AC21E1F30502}"/>
          </ac:spMkLst>
        </pc:spChg>
        <pc:spChg chg="del">
          <ac:chgData name="Lorena Silva Lima" userId="49ab911d-1d06-4a4d-ae2d-3a66ae387f2b" providerId="ADAL" clId="{BC22286D-0BFC-4E51-BCFC-7786C3C94F1C}" dt="2026-06-01T12:30:30.890" v="610" actId="478"/>
          <ac:spMkLst>
            <pc:docMk/>
            <pc:sldMk cId="728295414" sldId="399"/>
            <ac:spMk id="94" creationId="{989CF7E3-81AD-BE24-1FC5-EF7E79B4F923}"/>
          </ac:spMkLst>
        </pc:spChg>
        <pc:spChg chg="del">
          <ac:chgData name="Lorena Silva Lima" userId="49ab911d-1d06-4a4d-ae2d-3a66ae387f2b" providerId="ADAL" clId="{BC22286D-0BFC-4E51-BCFC-7786C3C94F1C}" dt="2026-06-01T12:30:24.046" v="608" actId="478"/>
          <ac:spMkLst>
            <pc:docMk/>
            <pc:sldMk cId="728295414" sldId="399"/>
            <ac:spMk id="95" creationId="{ADB80B13-61A8-3A0A-89FC-28A6F809AC77}"/>
          </ac:spMkLst>
        </pc:spChg>
        <pc:spChg chg="del mod">
          <ac:chgData name="Lorena Silva Lima" userId="49ab911d-1d06-4a4d-ae2d-3a66ae387f2b" providerId="ADAL" clId="{BC22286D-0BFC-4E51-BCFC-7786C3C94F1C}" dt="2026-06-01T12:29:32.946" v="596" actId="478"/>
          <ac:spMkLst>
            <pc:docMk/>
            <pc:sldMk cId="728295414" sldId="399"/>
            <ac:spMk id="96" creationId="{586468B7-8DFE-D03B-C3CE-67746B53314D}"/>
          </ac:spMkLst>
        </pc:spChg>
        <pc:picChg chg="mod">
          <ac:chgData name="Lorena Silva Lima" userId="49ab911d-1d06-4a4d-ae2d-3a66ae387f2b" providerId="ADAL" clId="{BC22286D-0BFC-4E51-BCFC-7786C3C94F1C}" dt="2026-06-01T12:30:35.608" v="611" actId="1076"/>
          <ac:picMkLst>
            <pc:docMk/>
            <pc:sldMk cId="728295414" sldId="399"/>
            <ac:picMk id="4" creationId="{D3BD96DC-6EAA-6424-6773-AB8ADBE88311}"/>
          </ac:picMkLst>
        </pc:picChg>
        <pc:picChg chg="mod">
          <ac:chgData name="Lorena Silva Lima" userId="49ab911d-1d06-4a4d-ae2d-3a66ae387f2b" providerId="ADAL" clId="{BC22286D-0BFC-4E51-BCFC-7786C3C94F1C}" dt="2026-06-01T12:27:13.778" v="576" actId="14100"/>
          <ac:picMkLst>
            <pc:docMk/>
            <pc:sldMk cId="728295414" sldId="399"/>
            <ac:picMk id="20" creationId="{7A94F410-B0C2-2654-0431-B80E619EBF5A}"/>
          </ac:picMkLst>
        </pc:picChg>
        <pc:picChg chg="del mod">
          <ac:chgData name="Lorena Silva Lima" userId="49ab911d-1d06-4a4d-ae2d-3a66ae387f2b" providerId="ADAL" clId="{BC22286D-0BFC-4E51-BCFC-7786C3C94F1C}" dt="2026-06-01T12:23:28.165" v="529" actId="478"/>
          <ac:picMkLst>
            <pc:docMk/>
            <pc:sldMk cId="728295414" sldId="399"/>
            <ac:picMk id="26" creationId="{A0D970F6-345D-6D46-177E-DBFD10857F77}"/>
          </ac:picMkLst>
        </pc:picChg>
        <pc:picChg chg="del">
          <ac:chgData name="Lorena Silva Lima" userId="49ab911d-1d06-4a4d-ae2d-3a66ae387f2b" providerId="ADAL" clId="{BC22286D-0BFC-4E51-BCFC-7786C3C94F1C}" dt="2026-06-01T11:56:51.510" v="151" actId="478"/>
          <ac:picMkLst>
            <pc:docMk/>
            <pc:sldMk cId="728295414" sldId="399"/>
            <ac:picMk id="97" creationId="{25CF7260-AC06-9F6F-27E0-35482489011B}"/>
          </ac:picMkLst>
        </pc:picChg>
        <pc:cxnChg chg="mod">
          <ac:chgData name="Lorena Silva Lima" userId="49ab911d-1d06-4a4d-ae2d-3a66ae387f2b" providerId="ADAL" clId="{BC22286D-0BFC-4E51-BCFC-7786C3C94F1C}" dt="2026-06-01T12:32:46.598" v="644" actId="14100"/>
          <ac:cxnSpMkLst>
            <pc:docMk/>
            <pc:sldMk cId="728295414" sldId="399"/>
            <ac:cxnSpMk id="5" creationId="{2A78B0C7-5336-382F-45A3-58F6ACDDF7C8}"/>
          </ac:cxnSpMkLst>
        </pc:cxnChg>
        <pc:cxnChg chg="mod">
          <ac:chgData name="Lorena Silva Lima" userId="49ab911d-1d06-4a4d-ae2d-3a66ae387f2b" providerId="ADAL" clId="{BC22286D-0BFC-4E51-BCFC-7786C3C94F1C}" dt="2026-06-01T12:32:34.656" v="642" actId="14100"/>
          <ac:cxnSpMkLst>
            <pc:docMk/>
            <pc:sldMk cId="728295414" sldId="399"/>
            <ac:cxnSpMk id="8" creationId="{9A84153C-D13A-3468-C4BE-1C2002C59BE2}"/>
          </ac:cxnSpMkLst>
        </pc:cxnChg>
        <pc:cxnChg chg="mod">
          <ac:chgData name="Lorena Silva Lima" userId="49ab911d-1d06-4a4d-ae2d-3a66ae387f2b" providerId="ADAL" clId="{BC22286D-0BFC-4E51-BCFC-7786C3C94F1C}" dt="2026-06-01T12:32:15.131" v="641" actId="14100"/>
          <ac:cxnSpMkLst>
            <pc:docMk/>
            <pc:sldMk cId="728295414" sldId="399"/>
            <ac:cxnSpMk id="11" creationId="{84621C04-E704-BC1F-823D-B0E953861C0D}"/>
          </ac:cxnSpMkLst>
        </pc:cxnChg>
        <pc:cxnChg chg="mod">
          <ac:chgData name="Lorena Silva Lima" userId="49ab911d-1d06-4a4d-ae2d-3a66ae387f2b" providerId="ADAL" clId="{BC22286D-0BFC-4E51-BCFC-7786C3C94F1C}" dt="2026-06-01T12:30:07.008" v="603" actId="1076"/>
          <ac:cxnSpMkLst>
            <pc:docMk/>
            <pc:sldMk cId="728295414" sldId="399"/>
            <ac:cxnSpMk id="18" creationId="{844CB3D1-B9D0-E4EE-E349-0EC06CE2B202}"/>
          </ac:cxnSpMkLst>
        </pc:cxnChg>
        <pc:cxnChg chg="mod">
          <ac:chgData name="Lorena Silva Lima" userId="49ab911d-1d06-4a4d-ae2d-3a66ae387f2b" providerId="ADAL" clId="{BC22286D-0BFC-4E51-BCFC-7786C3C94F1C}" dt="2026-06-01T12:32:54.686" v="645" actId="14100"/>
          <ac:cxnSpMkLst>
            <pc:docMk/>
            <pc:sldMk cId="728295414" sldId="399"/>
            <ac:cxnSpMk id="24" creationId="{35DFFF1F-E150-395D-57EE-3C718F472FF8}"/>
          </ac:cxnSpMkLst>
        </pc:cxnChg>
      </pc:sldChg>
      <pc:sldChg chg="addSp delSp modSp mod">
        <pc:chgData name="Lorena Silva Lima" userId="49ab911d-1d06-4a4d-ae2d-3a66ae387f2b" providerId="ADAL" clId="{BC22286D-0BFC-4E51-BCFC-7786C3C94F1C}" dt="2026-06-01T12:08:24.355" v="340" actId="1076"/>
        <pc:sldMkLst>
          <pc:docMk/>
          <pc:sldMk cId="1582429832" sldId="400"/>
        </pc:sldMkLst>
        <pc:spChg chg="mod">
          <ac:chgData name="Lorena Silva Lima" userId="49ab911d-1d06-4a4d-ae2d-3a66ae387f2b" providerId="ADAL" clId="{BC22286D-0BFC-4E51-BCFC-7786C3C94F1C}" dt="2026-06-01T12:06:28.835" v="282" actId="207"/>
          <ac:spMkLst>
            <pc:docMk/>
            <pc:sldMk cId="1582429832" sldId="400"/>
            <ac:spMk id="2" creationId="{4BA9074C-5AF0-9638-0672-B632EAC09D20}"/>
          </ac:spMkLst>
        </pc:spChg>
        <pc:spChg chg="mod">
          <ac:chgData name="Lorena Silva Lima" userId="49ab911d-1d06-4a4d-ae2d-3a66ae387f2b" providerId="ADAL" clId="{BC22286D-0BFC-4E51-BCFC-7786C3C94F1C}" dt="2026-06-01T12:06:21.257" v="279" actId="1076"/>
          <ac:spMkLst>
            <pc:docMk/>
            <pc:sldMk cId="1582429832" sldId="400"/>
            <ac:spMk id="3" creationId="{8B19D787-5AB4-3135-AB3F-4434E9CF51FE}"/>
          </ac:spMkLst>
        </pc:spChg>
        <pc:spChg chg="mod">
          <ac:chgData name="Lorena Silva Lima" userId="49ab911d-1d06-4a4d-ae2d-3a66ae387f2b" providerId="ADAL" clId="{BC22286D-0BFC-4E51-BCFC-7786C3C94F1C}" dt="2026-06-01T12:08:12.207" v="338" actId="1076"/>
          <ac:spMkLst>
            <pc:docMk/>
            <pc:sldMk cId="1582429832" sldId="400"/>
            <ac:spMk id="4" creationId="{0D660D2E-4027-CF2C-0C6F-1B287746FB22}"/>
          </ac:spMkLst>
        </pc:spChg>
        <pc:spChg chg="mod">
          <ac:chgData name="Lorena Silva Lima" userId="49ab911d-1d06-4a4d-ae2d-3a66ae387f2b" providerId="ADAL" clId="{BC22286D-0BFC-4E51-BCFC-7786C3C94F1C}" dt="2026-06-01T12:08:24.355" v="340" actId="1076"/>
          <ac:spMkLst>
            <pc:docMk/>
            <pc:sldMk cId="1582429832" sldId="400"/>
            <ac:spMk id="5" creationId="{5A960941-5873-AAC9-814E-ADCB6D32B003}"/>
          </ac:spMkLst>
        </pc:spChg>
        <pc:spChg chg="add mod">
          <ac:chgData name="Lorena Silva Lima" userId="49ab911d-1d06-4a4d-ae2d-3a66ae387f2b" providerId="ADAL" clId="{BC22286D-0BFC-4E51-BCFC-7786C3C94F1C}" dt="2026-06-01T12:08:17.981" v="339" actId="1076"/>
          <ac:spMkLst>
            <pc:docMk/>
            <pc:sldMk cId="1582429832" sldId="400"/>
            <ac:spMk id="10" creationId="{BF5E444B-A6DF-5673-7E79-6EA899C4D262}"/>
          </ac:spMkLst>
        </pc:spChg>
        <pc:spChg chg="mod">
          <ac:chgData name="Lorena Silva Lima" userId="49ab911d-1d06-4a4d-ae2d-3a66ae387f2b" providerId="ADAL" clId="{BC22286D-0BFC-4E51-BCFC-7786C3C94F1C}" dt="2026-06-01T12:07:34.038" v="331" actId="1076"/>
          <ac:spMkLst>
            <pc:docMk/>
            <pc:sldMk cId="1582429832" sldId="400"/>
            <ac:spMk id="96" creationId="{EC3104B2-D699-BDB1-B111-011AD3801AAB}"/>
          </ac:spMkLst>
        </pc:spChg>
        <pc:picChg chg="del mod">
          <ac:chgData name="Lorena Silva Lima" userId="49ab911d-1d06-4a4d-ae2d-3a66ae387f2b" providerId="ADAL" clId="{BC22286D-0BFC-4E51-BCFC-7786C3C94F1C}" dt="2026-06-01T12:06:39.879" v="287" actId="478"/>
          <ac:picMkLst>
            <pc:docMk/>
            <pc:sldMk cId="1582429832" sldId="400"/>
            <ac:picMk id="97" creationId="{661695C4-CCFD-E970-FB00-13802922B66B}"/>
          </ac:picMkLst>
        </pc:picChg>
        <pc:cxnChg chg="mod">
          <ac:chgData name="Lorena Silva Lima" userId="49ab911d-1d06-4a4d-ae2d-3a66ae387f2b" providerId="ADAL" clId="{BC22286D-0BFC-4E51-BCFC-7786C3C94F1C}" dt="2026-06-01T12:08:17.981" v="339" actId="1076"/>
          <ac:cxnSpMkLst>
            <pc:docMk/>
            <pc:sldMk cId="1582429832" sldId="400"/>
            <ac:cxnSpMk id="6" creationId="{F7903A8D-44D9-EDE1-DFB2-6C9261D6F408}"/>
          </ac:cxnSpMkLst>
        </pc:cxnChg>
      </pc:sldChg>
      <pc:sldChg chg="modSp del mod">
        <pc:chgData name="Lorena Silva Lima" userId="49ab911d-1d06-4a4d-ae2d-3a66ae387f2b" providerId="ADAL" clId="{BC22286D-0BFC-4E51-BCFC-7786C3C94F1C}" dt="2026-06-01T12:11:54.425" v="400" actId="47"/>
        <pc:sldMkLst>
          <pc:docMk/>
          <pc:sldMk cId="3057035392" sldId="401"/>
        </pc:sldMkLst>
        <pc:spChg chg="mod">
          <ac:chgData name="Lorena Silva Lima" userId="49ab911d-1d06-4a4d-ae2d-3a66ae387f2b" providerId="ADAL" clId="{BC22286D-0BFC-4E51-BCFC-7786C3C94F1C}" dt="2026-06-01T12:09:03.899" v="348" actId="207"/>
          <ac:spMkLst>
            <pc:docMk/>
            <pc:sldMk cId="3057035392" sldId="401"/>
            <ac:spMk id="2" creationId="{893455D6-248E-0439-262D-92251651BBE8}"/>
          </ac:spMkLst>
        </pc:spChg>
        <pc:spChg chg="mod">
          <ac:chgData name="Lorena Silva Lima" userId="49ab911d-1d06-4a4d-ae2d-3a66ae387f2b" providerId="ADAL" clId="{BC22286D-0BFC-4E51-BCFC-7786C3C94F1C}" dt="2026-06-01T12:09:18.953" v="352" actId="1076"/>
          <ac:spMkLst>
            <pc:docMk/>
            <pc:sldMk cId="3057035392" sldId="401"/>
            <ac:spMk id="3" creationId="{AC95A764-D688-D58C-9406-82AED223FEDF}"/>
          </ac:spMkLst>
        </pc:spChg>
        <pc:spChg chg="mod">
          <ac:chgData name="Lorena Silva Lima" userId="49ab911d-1d06-4a4d-ae2d-3a66ae387f2b" providerId="ADAL" clId="{BC22286D-0BFC-4E51-BCFC-7786C3C94F1C}" dt="2026-06-01T12:08:52.478" v="344" actId="1076"/>
          <ac:spMkLst>
            <pc:docMk/>
            <pc:sldMk cId="3057035392" sldId="401"/>
            <ac:spMk id="96" creationId="{68BBAE37-8F85-9DC8-35C1-1504192D3647}"/>
          </ac:spMkLst>
        </pc:spChg>
      </pc:sldChg>
      <pc:sldChg chg="delSp modSp mod">
        <pc:chgData name="Lorena Silva Lima" userId="49ab911d-1d06-4a4d-ae2d-3a66ae387f2b" providerId="ADAL" clId="{BC22286D-0BFC-4E51-BCFC-7786C3C94F1C}" dt="2026-06-01T12:14:08.082" v="422" actId="14100"/>
        <pc:sldMkLst>
          <pc:docMk/>
          <pc:sldMk cId="3403433593" sldId="402"/>
        </pc:sldMkLst>
        <pc:graphicFrameChg chg="mod modGraphic">
          <ac:chgData name="Lorena Silva Lima" userId="49ab911d-1d06-4a4d-ae2d-3a66ae387f2b" providerId="ADAL" clId="{BC22286D-0BFC-4E51-BCFC-7786C3C94F1C}" dt="2026-06-01T12:14:08.082" v="422" actId="14100"/>
          <ac:graphicFrameMkLst>
            <pc:docMk/>
            <pc:sldMk cId="3403433593" sldId="402"/>
            <ac:graphicFrameMk id="3" creationId="{1A5A7771-041F-C46A-14EE-9B2C0534D9AB}"/>
          </ac:graphicFrameMkLst>
        </pc:graphicFrameChg>
        <pc:picChg chg="del">
          <ac:chgData name="Lorena Silva Lima" userId="49ab911d-1d06-4a4d-ae2d-3a66ae387f2b" providerId="ADAL" clId="{BC22286D-0BFC-4E51-BCFC-7786C3C94F1C}" dt="2026-06-01T12:12:05.750" v="401" actId="478"/>
          <ac:picMkLst>
            <pc:docMk/>
            <pc:sldMk cId="3403433593" sldId="402"/>
            <ac:picMk id="97" creationId="{F6CB3739-9340-DCFB-D980-AC4692DBCAB8}"/>
          </ac:picMkLst>
        </pc:picChg>
      </pc:sldChg>
      <pc:sldChg chg="delSp modSp mod">
        <pc:chgData name="Lorena Silva Lima" userId="49ab911d-1d06-4a4d-ae2d-3a66ae387f2b" providerId="ADAL" clId="{BC22286D-0BFC-4E51-BCFC-7786C3C94F1C}" dt="2026-06-01T12:14:54.082" v="434" actId="207"/>
        <pc:sldMkLst>
          <pc:docMk/>
          <pc:sldMk cId="1031029171" sldId="403"/>
        </pc:sldMkLst>
        <pc:graphicFrameChg chg="mod modGraphic">
          <ac:chgData name="Lorena Silva Lima" userId="49ab911d-1d06-4a4d-ae2d-3a66ae387f2b" providerId="ADAL" clId="{BC22286D-0BFC-4E51-BCFC-7786C3C94F1C}" dt="2026-06-01T12:14:54.082" v="434" actId="207"/>
          <ac:graphicFrameMkLst>
            <pc:docMk/>
            <pc:sldMk cId="1031029171" sldId="403"/>
            <ac:graphicFrameMk id="2" creationId="{B488883D-BFB9-B870-16AA-9D9EA391B55F}"/>
          </ac:graphicFrameMkLst>
        </pc:graphicFrameChg>
        <pc:picChg chg="del">
          <ac:chgData name="Lorena Silva Lima" userId="49ab911d-1d06-4a4d-ae2d-3a66ae387f2b" providerId="ADAL" clId="{BC22286D-0BFC-4E51-BCFC-7786C3C94F1C}" dt="2026-06-01T12:12:29.443" v="409" actId="478"/>
          <ac:picMkLst>
            <pc:docMk/>
            <pc:sldMk cId="1031029171" sldId="403"/>
            <ac:picMk id="97" creationId="{944B9800-E26A-5B23-8439-39FEE65CCEDC}"/>
          </ac:picMkLst>
        </pc:picChg>
      </pc:sldChg>
      <pc:sldChg chg="delSp modSp mod">
        <pc:chgData name="Lorena Silva Lima" userId="49ab911d-1d06-4a4d-ae2d-3a66ae387f2b" providerId="ADAL" clId="{BC22286D-0BFC-4E51-BCFC-7786C3C94F1C}" dt="2026-06-01T12:03:04.829" v="230" actId="1076"/>
        <pc:sldMkLst>
          <pc:docMk/>
          <pc:sldMk cId="162955461" sldId="404"/>
        </pc:sldMkLst>
        <pc:spChg chg="mod">
          <ac:chgData name="Lorena Silva Lima" userId="49ab911d-1d06-4a4d-ae2d-3a66ae387f2b" providerId="ADAL" clId="{BC22286D-0BFC-4E51-BCFC-7786C3C94F1C}" dt="2026-06-01T12:02:57.071" v="229" actId="208"/>
          <ac:spMkLst>
            <pc:docMk/>
            <pc:sldMk cId="162955461" sldId="404"/>
            <ac:spMk id="4" creationId="{1CF8F092-C048-5D52-7E1A-A0D2F6B8CCE0}"/>
          </ac:spMkLst>
        </pc:spChg>
        <pc:spChg chg="mod">
          <ac:chgData name="Lorena Silva Lima" userId="49ab911d-1d06-4a4d-ae2d-3a66ae387f2b" providerId="ADAL" clId="{BC22286D-0BFC-4E51-BCFC-7786C3C94F1C}" dt="2026-06-01T12:02:26.471" v="227" actId="2711"/>
          <ac:spMkLst>
            <pc:docMk/>
            <pc:sldMk cId="162955461" sldId="404"/>
            <ac:spMk id="5" creationId="{6512EFDC-B8C7-AB2D-3878-F57B6CBBB335}"/>
          </ac:spMkLst>
        </pc:spChg>
        <pc:spChg chg="mod">
          <ac:chgData name="Lorena Silva Lima" userId="49ab911d-1d06-4a4d-ae2d-3a66ae387f2b" providerId="ADAL" clId="{BC22286D-0BFC-4E51-BCFC-7786C3C94F1C}" dt="2026-06-01T12:02:26.471" v="227" actId="2711"/>
          <ac:spMkLst>
            <pc:docMk/>
            <pc:sldMk cId="162955461" sldId="404"/>
            <ac:spMk id="6" creationId="{0D370F87-E809-55BA-13DB-54B3D6939B5B}"/>
          </ac:spMkLst>
        </pc:spChg>
        <pc:spChg chg="mod">
          <ac:chgData name="Lorena Silva Lima" userId="49ab911d-1d06-4a4d-ae2d-3a66ae387f2b" providerId="ADAL" clId="{BC22286D-0BFC-4E51-BCFC-7786C3C94F1C}" dt="2026-06-01T12:02:57.071" v="229" actId="208"/>
          <ac:spMkLst>
            <pc:docMk/>
            <pc:sldMk cId="162955461" sldId="404"/>
            <ac:spMk id="7" creationId="{5E3CA51E-2A2C-8919-80CE-682836AEA89C}"/>
          </ac:spMkLst>
        </pc:spChg>
        <pc:spChg chg="mod">
          <ac:chgData name="Lorena Silva Lima" userId="49ab911d-1d06-4a4d-ae2d-3a66ae387f2b" providerId="ADAL" clId="{BC22286D-0BFC-4E51-BCFC-7786C3C94F1C}" dt="2026-06-01T12:02:26.471" v="227" actId="2711"/>
          <ac:spMkLst>
            <pc:docMk/>
            <pc:sldMk cId="162955461" sldId="404"/>
            <ac:spMk id="8" creationId="{33F5C214-8E37-B10E-AF19-A761C9BFDB68}"/>
          </ac:spMkLst>
        </pc:spChg>
        <pc:spChg chg="mod">
          <ac:chgData name="Lorena Silva Lima" userId="49ab911d-1d06-4a4d-ae2d-3a66ae387f2b" providerId="ADAL" clId="{BC22286D-0BFC-4E51-BCFC-7786C3C94F1C}" dt="2026-06-01T12:02:26.471" v="227" actId="2711"/>
          <ac:spMkLst>
            <pc:docMk/>
            <pc:sldMk cId="162955461" sldId="404"/>
            <ac:spMk id="9" creationId="{26A8CB5A-634A-5E3D-14F6-A349C9F5662F}"/>
          </ac:spMkLst>
        </pc:spChg>
        <pc:spChg chg="mod">
          <ac:chgData name="Lorena Silva Lima" userId="49ab911d-1d06-4a4d-ae2d-3a66ae387f2b" providerId="ADAL" clId="{BC22286D-0BFC-4E51-BCFC-7786C3C94F1C}" dt="2026-06-01T12:02:57.071" v="229" actId="208"/>
          <ac:spMkLst>
            <pc:docMk/>
            <pc:sldMk cId="162955461" sldId="404"/>
            <ac:spMk id="13" creationId="{AC229183-4A88-6C28-A6A8-7B135B289A32}"/>
          </ac:spMkLst>
        </pc:spChg>
        <pc:spChg chg="mod">
          <ac:chgData name="Lorena Silva Lima" userId="49ab911d-1d06-4a4d-ae2d-3a66ae387f2b" providerId="ADAL" clId="{BC22286D-0BFC-4E51-BCFC-7786C3C94F1C}" dt="2026-06-01T12:02:26.471" v="227" actId="2711"/>
          <ac:spMkLst>
            <pc:docMk/>
            <pc:sldMk cId="162955461" sldId="404"/>
            <ac:spMk id="14" creationId="{E95C2FF2-B7C3-E26C-F38F-BCA23543E35C}"/>
          </ac:spMkLst>
        </pc:spChg>
        <pc:spChg chg="mod">
          <ac:chgData name="Lorena Silva Lima" userId="49ab911d-1d06-4a4d-ae2d-3a66ae387f2b" providerId="ADAL" clId="{BC22286D-0BFC-4E51-BCFC-7786C3C94F1C}" dt="2026-06-01T12:03:04.829" v="230" actId="1076"/>
          <ac:spMkLst>
            <pc:docMk/>
            <pc:sldMk cId="162955461" sldId="404"/>
            <ac:spMk id="15" creationId="{DAAD43CB-BB88-678F-C2C4-DB16552D5C47}"/>
          </ac:spMkLst>
        </pc:spChg>
        <pc:spChg chg="mod">
          <ac:chgData name="Lorena Silva Lima" userId="49ab911d-1d06-4a4d-ae2d-3a66ae387f2b" providerId="ADAL" clId="{BC22286D-0BFC-4E51-BCFC-7786C3C94F1C}" dt="2026-06-01T12:02:26.471" v="227" actId="2711"/>
          <ac:spMkLst>
            <pc:docMk/>
            <pc:sldMk cId="162955461" sldId="404"/>
            <ac:spMk id="16" creationId="{AF6AB887-9579-21FD-8B9B-E6E0FBE87C4A}"/>
          </ac:spMkLst>
        </pc:spChg>
        <pc:picChg chg="del">
          <ac:chgData name="Lorena Silva Lima" userId="49ab911d-1d06-4a4d-ae2d-3a66ae387f2b" providerId="ADAL" clId="{BC22286D-0BFC-4E51-BCFC-7786C3C94F1C}" dt="2026-06-01T11:59:52.439" v="186" actId="478"/>
          <ac:picMkLst>
            <pc:docMk/>
            <pc:sldMk cId="162955461" sldId="404"/>
            <ac:picMk id="97" creationId="{54A821BC-4198-323E-F601-328718347036}"/>
          </ac:picMkLst>
        </pc:picChg>
        <pc:cxnChg chg="mod">
          <ac:chgData name="Lorena Silva Lima" userId="49ab911d-1d06-4a4d-ae2d-3a66ae387f2b" providerId="ADAL" clId="{BC22286D-0BFC-4E51-BCFC-7786C3C94F1C}" dt="2026-06-01T12:01:30.960" v="219" actId="1076"/>
          <ac:cxnSpMkLst>
            <pc:docMk/>
            <pc:sldMk cId="162955461" sldId="404"/>
            <ac:cxnSpMk id="2" creationId="{CF1EC871-D7C2-DF87-6D16-36C5DCE7C580}"/>
          </ac:cxnSpMkLst>
        </pc:cxnChg>
        <pc:cxnChg chg="mod">
          <ac:chgData name="Lorena Silva Lima" userId="49ab911d-1d06-4a4d-ae2d-3a66ae387f2b" providerId="ADAL" clId="{BC22286D-0BFC-4E51-BCFC-7786C3C94F1C}" dt="2026-06-01T12:01:34.782" v="220" actId="1076"/>
          <ac:cxnSpMkLst>
            <pc:docMk/>
            <pc:sldMk cId="162955461" sldId="404"/>
            <ac:cxnSpMk id="3" creationId="{703FD894-07AA-4CB3-3F44-D13EB47C0496}"/>
          </ac:cxnSpMkLst>
        </pc:cxnChg>
        <pc:cxnChg chg="mod">
          <ac:chgData name="Lorena Silva Lima" userId="49ab911d-1d06-4a4d-ae2d-3a66ae387f2b" providerId="ADAL" clId="{BC22286D-0BFC-4E51-BCFC-7786C3C94F1C}" dt="2026-06-01T12:01:40.876" v="221" actId="14100"/>
          <ac:cxnSpMkLst>
            <pc:docMk/>
            <pc:sldMk cId="162955461" sldId="404"/>
            <ac:cxnSpMk id="10" creationId="{23E198E5-9434-DB40-6B60-235494605381}"/>
          </ac:cxnSpMkLst>
        </pc:cxnChg>
        <pc:cxnChg chg="mod">
          <ac:chgData name="Lorena Silva Lima" userId="49ab911d-1d06-4a4d-ae2d-3a66ae387f2b" providerId="ADAL" clId="{BC22286D-0BFC-4E51-BCFC-7786C3C94F1C}" dt="2026-06-01T12:01:46.638" v="223" actId="14100"/>
          <ac:cxnSpMkLst>
            <pc:docMk/>
            <pc:sldMk cId="162955461" sldId="404"/>
            <ac:cxnSpMk id="11" creationId="{BF73AF5F-2364-0A8E-E90F-16B81363CE69}"/>
          </ac:cxnSpMkLst>
        </pc:cxnChg>
        <pc:cxnChg chg="mod">
          <ac:chgData name="Lorena Silva Lima" userId="49ab911d-1d06-4a4d-ae2d-3a66ae387f2b" providerId="ADAL" clId="{BC22286D-0BFC-4E51-BCFC-7786C3C94F1C}" dt="2026-06-01T12:01:51.846" v="225" actId="14100"/>
          <ac:cxnSpMkLst>
            <pc:docMk/>
            <pc:sldMk cId="162955461" sldId="404"/>
            <ac:cxnSpMk id="12" creationId="{71EF6B39-8D71-0E43-1EDC-62D418E64F1C}"/>
          </ac:cxnSpMkLst>
        </pc:cxnChg>
      </pc:sldChg>
      <pc:sldChg chg="modSp del mod">
        <pc:chgData name="Lorena Silva Lima" userId="49ab911d-1d06-4a4d-ae2d-3a66ae387f2b" providerId="ADAL" clId="{BC22286D-0BFC-4E51-BCFC-7786C3C94F1C}" dt="2026-06-01T12:05:50.650" v="274" actId="47"/>
        <pc:sldMkLst>
          <pc:docMk/>
          <pc:sldMk cId="761760724" sldId="405"/>
        </pc:sldMkLst>
        <pc:spChg chg="mod">
          <ac:chgData name="Lorena Silva Lima" userId="49ab911d-1d06-4a4d-ae2d-3a66ae387f2b" providerId="ADAL" clId="{BC22286D-0BFC-4E51-BCFC-7786C3C94F1C}" dt="2026-06-01T12:03:57.658" v="240" actId="207"/>
          <ac:spMkLst>
            <pc:docMk/>
            <pc:sldMk cId="761760724" sldId="405"/>
            <ac:spMk id="8" creationId="{F5B1DFBE-D0AB-DC77-6EDC-CB1EC268CE73}"/>
          </ac:spMkLst>
        </pc:spChg>
        <pc:spChg chg="mod">
          <ac:chgData name="Lorena Silva Lima" userId="49ab911d-1d06-4a4d-ae2d-3a66ae387f2b" providerId="ADAL" clId="{BC22286D-0BFC-4E51-BCFC-7786C3C94F1C}" dt="2026-06-01T12:03:57.658" v="240" actId="207"/>
          <ac:spMkLst>
            <pc:docMk/>
            <pc:sldMk cId="761760724" sldId="405"/>
            <ac:spMk id="9" creationId="{76F0CF73-C206-1BAD-3EF2-644A817088A5}"/>
          </ac:spMkLst>
        </pc:spChg>
        <pc:spChg chg="mod">
          <ac:chgData name="Lorena Silva Lima" userId="49ab911d-1d06-4a4d-ae2d-3a66ae387f2b" providerId="ADAL" clId="{BC22286D-0BFC-4E51-BCFC-7786C3C94F1C}" dt="2026-06-01T12:03:57.658" v="240" actId="207"/>
          <ac:spMkLst>
            <pc:docMk/>
            <pc:sldMk cId="761760724" sldId="405"/>
            <ac:spMk id="10" creationId="{F00A9DE3-27ED-8F52-3931-76511EF2A1B5}"/>
          </ac:spMkLst>
        </pc:spChg>
        <pc:spChg chg="mod">
          <ac:chgData name="Lorena Silva Lima" userId="49ab911d-1d06-4a4d-ae2d-3a66ae387f2b" providerId="ADAL" clId="{BC22286D-0BFC-4E51-BCFC-7786C3C94F1C}" dt="2026-06-01T12:03:57.658" v="240" actId="207"/>
          <ac:spMkLst>
            <pc:docMk/>
            <pc:sldMk cId="761760724" sldId="405"/>
            <ac:spMk id="11" creationId="{02714305-BE87-2A2B-817B-F0D165118EEC}"/>
          </ac:spMkLst>
        </pc:spChg>
        <pc:spChg chg="mod">
          <ac:chgData name="Lorena Silva Lima" userId="49ab911d-1d06-4a4d-ae2d-3a66ae387f2b" providerId="ADAL" clId="{BC22286D-0BFC-4E51-BCFC-7786C3C94F1C}" dt="2026-06-01T12:03:57.658" v="240" actId="207"/>
          <ac:spMkLst>
            <pc:docMk/>
            <pc:sldMk cId="761760724" sldId="405"/>
            <ac:spMk id="13" creationId="{CC2FD738-6DC8-FE77-7A10-4F597A9A74C2}"/>
          </ac:spMkLst>
        </pc:spChg>
        <pc:spChg chg="mod">
          <ac:chgData name="Lorena Silva Lima" userId="49ab911d-1d06-4a4d-ae2d-3a66ae387f2b" providerId="ADAL" clId="{BC22286D-0BFC-4E51-BCFC-7786C3C94F1C}" dt="2026-06-01T12:03:57.658" v="240" actId="207"/>
          <ac:spMkLst>
            <pc:docMk/>
            <pc:sldMk cId="761760724" sldId="405"/>
            <ac:spMk id="15" creationId="{C9CAF4A0-356C-3BBA-905D-FB53FEB5380D}"/>
          </ac:spMkLst>
        </pc:spChg>
        <pc:spChg chg="mod">
          <ac:chgData name="Lorena Silva Lima" userId="49ab911d-1d06-4a4d-ae2d-3a66ae387f2b" providerId="ADAL" clId="{BC22286D-0BFC-4E51-BCFC-7786C3C94F1C}" dt="2026-06-01T12:03:57.658" v="240" actId="207"/>
          <ac:spMkLst>
            <pc:docMk/>
            <pc:sldMk cId="761760724" sldId="405"/>
            <ac:spMk id="17" creationId="{88AD2BD4-AE11-28DA-9DD8-E11BD45C06EF}"/>
          </ac:spMkLst>
        </pc:spChg>
        <pc:spChg chg="mod">
          <ac:chgData name="Lorena Silva Lima" userId="49ab911d-1d06-4a4d-ae2d-3a66ae387f2b" providerId="ADAL" clId="{BC22286D-0BFC-4E51-BCFC-7786C3C94F1C}" dt="2026-06-01T12:03:57.658" v="240" actId="207"/>
          <ac:spMkLst>
            <pc:docMk/>
            <pc:sldMk cId="761760724" sldId="405"/>
            <ac:spMk id="19" creationId="{289C0EDA-3530-C59F-75A8-A34C4276CD21}"/>
          </ac:spMkLst>
        </pc:spChg>
      </pc:sldChg>
      <pc:sldChg chg="delSp modSp mod">
        <pc:chgData name="Lorena Silva Lima" userId="49ab911d-1d06-4a4d-ae2d-3a66ae387f2b" providerId="ADAL" clId="{BC22286D-0BFC-4E51-BCFC-7786C3C94F1C}" dt="2026-06-01T12:16:00.298" v="445" actId="14100"/>
        <pc:sldMkLst>
          <pc:docMk/>
          <pc:sldMk cId="1819708242" sldId="408"/>
        </pc:sldMkLst>
        <pc:graphicFrameChg chg="mod modGraphic">
          <ac:chgData name="Lorena Silva Lima" userId="49ab911d-1d06-4a4d-ae2d-3a66ae387f2b" providerId="ADAL" clId="{BC22286D-0BFC-4E51-BCFC-7786C3C94F1C}" dt="2026-06-01T12:16:00.298" v="445" actId="14100"/>
          <ac:graphicFrameMkLst>
            <pc:docMk/>
            <pc:sldMk cId="1819708242" sldId="408"/>
            <ac:graphicFrameMk id="2" creationId="{FEE96106-C0A7-9E2C-CCEE-6F4E8B5BA7DB}"/>
          </ac:graphicFrameMkLst>
        </pc:graphicFrameChg>
        <pc:picChg chg="del">
          <ac:chgData name="Lorena Silva Lima" userId="49ab911d-1d06-4a4d-ae2d-3a66ae387f2b" providerId="ADAL" clId="{BC22286D-0BFC-4E51-BCFC-7786C3C94F1C}" dt="2026-06-01T12:12:26.807" v="408" actId="478"/>
          <ac:picMkLst>
            <pc:docMk/>
            <pc:sldMk cId="1819708242" sldId="408"/>
            <ac:picMk id="97" creationId="{78CD79F2-086E-2D31-8868-19F2BCD79982}"/>
          </ac:picMkLst>
        </pc:picChg>
      </pc:sldChg>
      <pc:sldChg chg="delSp modSp mod">
        <pc:chgData name="Lorena Silva Lima" userId="49ab911d-1d06-4a4d-ae2d-3a66ae387f2b" providerId="ADAL" clId="{BC22286D-0BFC-4E51-BCFC-7786C3C94F1C}" dt="2026-06-01T12:17:10.539" v="463" actId="14734"/>
        <pc:sldMkLst>
          <pc:docMk/>
          <pc:sldMk cId="2452575096" sldId="409"/>
        </pc:sldMkLst>
        <pc:graphicFrameChg chg="mod modGraphic">
          <ac:chgData name="Lorena Silva Lima" userId="49ab911d-1d06-4a4d-ae2d-3a66ae387f2b" providerId="ADAL" clId="{BC22286D-0BFC-4E51-BCFC-7786C3C94F1C}" dt="2026-06-01T12:17:10.539" v="463" actId="14734"/>
          <ac:graphicFrameMkLst>
            <pc:docMk/>
            <pc:sldMk cId="2452575096" sldId="409"/>
            <ac:graphicFrameMk id="2" creationId="{F671B1E4-EB19-E937-8C7C-2D881858996A}"/>
          </ac:graphicFrameMkLst>
        </pc:graphicFrameChg>
        <pc:picChg chg="del">
          <ac:chgData name="Lorena Silva Lima" userId="49ab911d-1d06-4a4d-ae2d-3a66ae387f2b" providerId="ADAL" clId="{BC22286D-0BFC-4E51-BCFC-7786C3C94F1C}" dt="2026-06-01T12:12:24.393" v="407" actId="478"/>
          <ac:picMkLst>
            <pc:docMk/>
            <pc:sldMk cId="2452575096" sldId="409"/>
            <ac:picMk id="97" creationId="{7468C0B1-2BA6-1FBA-B363-B95ED9D94554}"/>
          </ac:picMkLst>
        </pc:picChg>
      </pc:sldChg>
      <pc:sldChg chg="delSp modSp mod">
        <pc:chgData name="Lorena Silva Lima" userId="49ab911d-1d06-4a4d-ae2d-3a66ae387f2b" providerId="ADAL" clId="{BC22286D-0BFC-4E51-BCFC-7786C3C94F1C}" dt="2026-06-01T12:18:05.333" v="472" actId="14100"/>
        <pc:sldMkLst>
          <pc:docMk/>
          <pc:sldMk cId="498765014" sldId="410"/>
        </pc:sldMkLst>
        <pc:graphicFrameChg chg="mod modGraphic">
          <ac:chgData name="Lorena Silva Lima" userId="49ab911d-1d06-4a4d-ae2d-3a66ae387f2b" providerId="ADAL" clId="{BC22286D-0BFC-4E51-BCFC-7786C3C94F1C}" dt="2026-06-01T12:18:05.333" v="472" actId="14100"/>
          <ac:graphicFrameMkLst>
            <pc:docMk/>
            <pc:sldMk cId="498765014" sldId="410"/>
            <ac:graphicFrameMk id="3" creationId="{1878A4A7-B116-779B-D2EB-C24AADB7053E}"/>
          </ac:graphicFrameMkLst>
        </pc:graphicFrameChg>
        <pc:picChg chg="del">
          <ac:chgData name="Lorena Silva Lima" userId="49ab911d-1d06-4a4d-ae2d-3a66ae387f2b" providerId="ADAL" clId="{BC22286D-0BFC-4E51-BCFC-7786C3C94F1C}" dt="2026-06-01T12:12:22.114" v="406" actId="478"/>
          <ac:picMkLst>
            <pc:docMk/>
            <pc:sldMk cId="498765014" sldId="410"/>
            <ac:picMk id="97" creationId="{2D370158-6367-6213-F479-2BD9700B2E70}"/>
          </ac:picMkLst>
        </pc:picChg>
      </pc:sldChg>
      <pc:sldChg chg="delSp modSp mod">
        <pc:chgData name="Lorena Silva Lima" userId="49ab911d-1d06-4a4d-ae2d-3a66ae387f2b" providerId="ADAL" clId="{BC22286D-0BFC-4E51-BCFC-7786C3C94F1C}" dt="2026-06-01T12:19:12.769" v="488" actId="14100"/>
        <pc:sldMkLst>
          <pc:docMk/>
          <pc:sldMk cId="1447665696" sldId="411"/>
        </pc:sldMkLst>
        <pc:graphicFrameChg chg="mod modGraphic">
          <ac:chgData name="Lorena Silva Lima" userId="49ab911d-1d06-4a4d-ae2d-3a66ae387f2b" providerId="ADAL" clId="{BC22286D-0BFC-4E51-BCFC-7786C3C94F1C}" dt="2026-06-01T12:19:12.769" v="488" actId="14100"/>
          <ac:graphicFrameMkLst>
            <pc:docMk/>
            <pc:sldMk cId="1447665696" sldId="411"/>
            <ac:graphicFrameMk id="2" creationId="{536CD12B-E09D-6D53-EF17-9135A466A1B4}"/>
          </ac:graphicFrameMkLst>
        </pc:graphicFrameChg>
        <pc:picChg chg="del">
          <ac:chgData name="Lorena Silva Lima" userId="49ab911d-1d06-4a4d-ae2d-3a66ae387f2b" providerId="ADAL" clId="{BC22286D-0BFC-4E51-BCFC-7786C3C94F1C}" dt="2026-06-01T12:12:20.301" v="405" actId="478"/>
          <ac:picMkLst>
            <pc:docMk/>
            <pc:sldMk cId="1447665696" sldId="411"/>
            <ac:picMk id="97" creationId="{99FCC9D8-835E-0AF7-5B76-E12C37748F31}"/>
          </ac:picMkLst>
        </pc:picChg>
      </pc:sldChg>
      <pc:sldChg chg="delSp modSp mod">
        <pc:chgData name="Lorena Silva Lima" userId="49ab911d-1d06-4a4d-ae2d-3a66ae387f2b" providerId="ADAL" clId="{BC22286D-0BFC-4E51-BCFC-7786C3C94F1C}" dt="2026-06-01T12:20:53.642" v="512" actId="1076"/>
        <pc:sldMkLst>
          <pc:docMk/>
          <pc:sldMk cId="3877895845" sldId="413"/>
        </pc:sldMkLst>
        <pc:graphicFrameChg chg="mod modGraphic">
          <ac:chgData name="Lorena Silva Lima" userId="49ab911d-1d06-4a4d-ae2d-3a66ae387f2b" providerId="ADAL" clId="{BC22286D-0BFC-4E51-BCFC-7786C3C94F1C}" dt="2026-06-01T12:20:53.642" v="512" actId="1076"/>
          <ac:graphicFrameMkLst>
            <pc:docMk/>
            <pc:sldMk cId="3877895845" sldId="413"/>
            <ac:graphicFrameMk id="2" creationId="{1E44BE74-8550-F1D3-DE7F-AC822FAA4D74}"/>
          </ac:graphicFrameMkLst>
        </pc:graphicFrameChg>
        <pc:picChg chg="del">
          <ac:chgData name="Lorena Silva Lima" userId="49ab911d-1d06-4a4d-ae2d-3a66ae387f2b" providerId="ADAL" clId="{BC22286D-0BFC-4E51-BCFC-7786C3C94F1C}" dt="2026-06-01T12:12:16.133" v="403" actId="478"/>
          <ac:picMkLst>
            <pc:docMk/>
            <pc:sldMk cId="3877895845" sldId="413"/>
            <ac:picMk id="97" creationId="{14500AAE-E7FA-1BA2-C974-1C7056FCF751}"/>
          </ac:picMkLst>
        </pc:picChg>
      </pc:sldChg>
      <pc:sldChg chg="delSp modSp mod">
        <pc:chgData name="Lorena Silva Lima" userId="49ab911d-1d06-4a4d-ae2d-3a66ae387f2b" providerId="ADAL" clId="{BC22286D-0BFC-4E51-BCFC-7786C3C94F1C}" dt="2026-06-01T12:20:09.428" v="500" actId="14100"/>
        <pc:sldMkLst>
          <pc:docMk/>
          <pc:sldMk cId="1749948339" sldId="416"/>
        </pc:sldMkLst>
        <pc:graphicFrameChg chg="mod modGraphic">
          <ac:chgData name="Lorena Silva Lima" userId="49ab911d-1d06-4a4d-ae2d-3a66ae387f2b" providerId="ADAL" clId="{BC22286D-0BFC-4E51-BCFC-7786C3C94F1C}" dt="2026-06-01T12:20:09.428" v="500" actId="14100"/>
          <ac:graphicFrameMkLst>
            <pc:docMk/>
            <pc:sldMk cId="1749948339" sldId="416"/>
            <ac:graphicFrameMk id="2" creationId="{2AF1CDD7-50AF-6AFD-3643-8F4D4AD1E0FC}"/>
          </ac:graphicFrameMkLst>
        </pc:graphicFrameChg>
        <pc:picChg chg="del">
          <ac:chgData name="Lorena Silva Lima" userId="49ab911d-1d06-4a4d-ae2d-3a66ae387f2b" providerId="ADAL" clId="{BC22286D-0BFC-4E51-BCFC-7786C3C94F1C}" dt="2026-06-01T12:12:18.129" v="404" actId="478"/>
          <ac:picMkLst>
            <pc:docMk/>
            <pc:sldMk cId="1749948339" sldId="416"/>
            <ac:picMk id="97" creationId="{3E4D2B44-10B3-0507-F65D-3935A7334122}"/>
          </ac:picMkLst>
        </pc:picChg>
      </pc:sldChg>
      <pc:sldChg chg="addSp delSp modSp mod setBg">
        <pc:chgData name="Lorena Silva Lima" userId="49ab911d-1d06-4a4d-ae2d-3a66ae387f2b" providerId="ADAL" clId="{BC22286D-0BFC-4E51-BCFC-7786C3C94F1C}" dt="2026-06-01T11:59:00.858" v="173" actId="478"/>
        <pc:sldMkLst>
          <pc:docMk/>
          <pc:sldMk cId="317142740" sldId="417"/>
        </pc:sldMkLst>
        <pc:spChg chg="add del">
          <ac:chgData name="Lorena Silva Lima" userId="49ab911d-1d06-4a4d-ae2d-3a66ae387f2b" providerId="ADAL" clId="{BC22286D-0BFC-4E51-BCFC-7786C3C94F1C}" dt="2026-06-01T11:58:56.735" v="171" actId="478"/>
          <ac:spMkLst>
            <pc:docMk/>
            <pc:sldMk cId="317142740" sldId="417"/>
            <ac:spMk id="3" creationId="{9F8FE2A0-A3A7-9F35-B4F4-A46CB8E806BA}"/>
          </ac:spMkLst>
        </pc:spChg>
        <pc:spChg chg="del">
          <ac:chgData name="Lorena Silva Lima" userId="49ab911d-1d06-4a4d-ae2d-3a66ae387f2b" providerId="ADAL" clId="{BC22286D-0BFC-4E51-BCFC-7786C3C94F1C}" dt="2026-06-01T11:58:59.156" v="172" actId="478"/>
          <ac:spMkLst>
            <pc:docMk/>
            <pc:sldMk cId="317142740" sldId="417"/>
            <ac:spMk id="94" creationId="{03344C8E-D04C-F26B-9D3B-FB00B5E77B19}"/>
          </ac:spMkLst>
        </pc:spChg>
        <pc:spChg chg="del">
          <ac:chgData name="Lorena Silva Lima" userId="49ab911d-1d06-4a4d-ae2d-3a66ae387f2b" providerId="ADAL" clId="{BC22286D-0BFC-4E51-BCFC-7786C3C94F1C}" dt="2026-06-01T11:59:00.858" v="173" actId="478"/>
          <ac:spMkLst>
            <pc:docMk/>
            <pc:sldMk cId="317142740" sldId="417"/>
            <ac:spMk id="95" creationId="{70A24AF2-E152-570C-56EB-9EDBDA788449}"/>
          </ac:spMkLst>
        </pc:spChg>
        <pc:spChg chg="add del mod">
          <ac:chgData name="Lorena Silva Lima" userId="49ab911d-1d06-4a4d-ae2d-3a66ae387f2b" providerId="ADAL" clId="{BC22286D-0BFC-4E51-BCFC-7786C3C94F1C}" dt="2026-06-01T11:58:50.099" v="169" actId="478"/>
          <ac:spMkLst>
            <pc:docMk/>
            <pc:sldMk cId="317142740" sldId="417"/>
            <ac:spMk id="96" creationId="{55F64812-0024-4440-FB98-428586C5C22B}"/>
          </ac:spMkLst>
        </pc:spChg>
      </pc:sldChg>
      <pc:sldChg chg="addSp modSp new del">
        <pc:chgData name="Lorena Silva Lima" userId="49ab911d-1d06-4a4d-ae2d-3a66ae387f2b" providerId="ADAL" clId="{BC22286D-0BFC-4E51-BCFC-7786C3C94F1C}" dt="2026-06-01T12:34:39.256" v="661" actId="47"/>
        <pc:sldMkLst>
          <pc:docMk/>
          <pc:sldMk cId="2405971965" sldId="418"/>
        </pc:sldMkLst>
        <pc:spChg chg="add mod">
          <ac:chgData name="Lorena Silva Lima" userId="49ab911d-1d06-4a4d-ae2d-3a66ae387f2b" providerId="ADAL" clId="{BC22286D-0BFC-4E51-BCFC-7786C3C94F1C}" dt="2026-06-01T11:57:21.788" v="157"/>
          <ac:spMkLst>
            <pc:docMk/>
            <pc:sldMk cId="2405971965" sldId="418"/>
            <ac:spMk id="4" creationId="{699B1208-C9FA-8858-ECA1-AFDD6B54A78F}"/>
          </ac:spMkLst>
        </pc:spChg>
      </pc:sldChg>
      <pc:sldChg chg="addSp delSp modSp add mod">
        <pc:chgData name="Lorena Silva Lima" userId="49ab911d-1d06-4a4d-ae2d-3a66ae387f2b" providerId="ADAL" clId="{BC22286D-0BFC-4E51-BCFC-7786C3C94F1C}" dt="2026-06-01T12:37:07.002" v="663" actId="207"/>
        <pc:sldMkLst>
          <pc:docMk/>
          <pc:sldMk cId="1601708372" sldId="419"/>
        </pc:sldMkLst>
        <pc:spChg chg="del">
          <ac:chgData name="Lorena Silva Lima" userId="49ab911d-1d06-4a4d-ae2d-3a66ae387f2b" providerId="ADAL" clId="{BC22286D-0BFC-4E51-BCFC-7786C3C94F1C}" dt="2026-06-01T12:03:29.701" v="235" actId="478"/>
          <ac:spMkLst>
            <pc:docMk/>
            <pc:sldMk cId="1601708372" sldId="419"/>
            <ac:spMk id="6" creationId="{4C9C0B7D-434E-C3F3-CAA3-020098BBB563}"/>
          </ac:spMkLst>
        </pc:spChg>
        <pc:spChg chg="del">
          <ac:chgData name="Lorena Silva Lima" userId="49ab911d-1d06-4a4d-ae2d-3a66ae387f2b" providerId="ADAL" clId="{BC22286D-0BFC-4E51-BCFC-7786C3C94F1C}" dt="2026-06-01T12:03:43.199" v="238" actId="478"/>
          <ac:spMkLst>
            <pc:docMk/>
            <pc:sldMk cId="1601708372" sldId="419"/>
            <ac:spMk id="8" creationId="{0FFF60E5-CFE7-913F-D0FC-6E42817F5B31}"/>
          </ac:spMkLst>
        </pc:spChg>
        <pc:spChg chg="del">
          <ac:chgData name="Lorena Silva Lima" userId="49ab911d-1d06-4a4d-ae2d-3a66ae387f2b" providerId="ADAL" clId="{BC22286D-0BFC-4E51-BCFC-7786C3C94F1C}" dt="2026-06-01T12:03:43.199" v="238" actId="478"/>
          <ac:spMkLst>
            <pc:docMk/>
            <pc:sldMk cId="1601708372" sldId="419"/>
            <ac:spMk id="9" creationId="{830D1964-D580-80FE-BE78-32EC3CE135DF}"/>
          </ac:spMkLst>
        </pc:spChg>
        <pc:spChg chg="del">
          <ac:chgData name="Lorena Silva Lima" userId="49ab911d-1d06-4a4d-ae2d-3a66ae387f2b" providerId="ADAL" clId="{BC22286D-0BFC-4E51-BCFC-7786C3C94F1C}" dt="2026-06-01T12:03:43.199" v="238" actId="478"/>
          <ac:spMkLst>
            <pc:docMk/>
            <pc:sldMk cId="1601708372" sldId="419"/>
            <ac:spMk id="14" creationId="{BA65C71E-B3EF-20E2-BA0D-5889CE2B4FAD}"/>
          </ac:spMkLst>
        </pc:spChg>
        <pc:spChg chg="del">
          <ac:chgData name="Lorena Silva Lima" userId="49ab911d-1d06-4a4d-ae2d-3a66ae387f2b" providerId="ADAL" clId="{BC22286D-0BFC-4E51-BCFC-7786C3C94F1C}" dt="2026-06-01T12:03:43.199" v="238" actId="478"/>
          <ac:spMkLst>
            <pc:docMk/>
            <pc:sldMk cId="1601708372" sldId="419"/>
            <ac:spMk id="16" creationId="{EFE54236-C08E-75B5-E982-0BB0C949DF6B}"/>
          </ac:spMkLst>
        </pc:spChg>
        <pc:spChg chg="add mod">
          <ac:chgData name="Lorena Silva Lima" userId="49ab911d-1d06-4a4d-ae2d-3a66ae387f2b" providerId="ADAL" clId="{BC22286D-0BFC-4E51-BCFC-7786C3C94F1C}" dt="2026-06-01T12:10:15.943" v="370" actId="1076"/>
          <ac:spMkLst>
            <pc:docMk/>
            <pc:sldMk cId="1601708372" sldId="419"/>
            <ac:spMk id="18" creationId="{FD590FA9-B4A7-4991-59D7-A8E3C4424ECB}"/>
          </ac:spMkLst>
        </pc:spChg>
        <pc:spChg chg="add mod">
          <ac:chgData name="Lorena Silva Lima" userId="49ab911d-1d06-4a4d-ae2d-3a66ae387f2b" providerId="ADAL" clId="{BC22286D-0BFC-4E51-BCFC-7786C3C94F1C}" dt="2026-06-01T12:10:15.943" v="370" actId="1076"/>
          <ac:spMkLst>
            <pc:docMk/>
            <pc:sldMk cId="1601708372" sldId="419"/>
            <ac:spMk id="19" creationId="{A125152E-B1D2-B9CC-EF6C-00D70A9A855E}"/>
          </ac:spMkLst>
        </pc:spChg>
        <pc:spChg chg="add mod">
          <ac:chgData name="Lorena Silva Lima" userId="49ab911d-1d06-4a4d-ae2d-3a66ae387f2b" providerId="ADAL" clId="{BC22286D-0BFC-4E51-BCFC-7786C3C94F1C}" dt="2026-06-01T12:10:15.943" v="370" actId="1076"/>
          <ac:spMkLst>
            <pc:docMk/>
            <pc:sldMk cId="1601708372" sldId="419"/>
            <ac:spMk id="20" creationId="{E8923838-F8BD-1FEE-FD81-5742484E5196}"/>
          </ac:spMkLst>
        </pc:spChg>
        <pc:spChg chg="add mod">
          <ac:chgData name="Lorena Silva Lima" userId="49ab911d-1d06-4a4d-ae2d-3a66ae387f2b" providerId="ADAL" clId="{BC22286D-0BFC-4E51-BCFC-7786C3C94F1C}" dt="2026-06-01T12:04:39.809" v="256" actId="1076"/>
          <ac:spMkLst>
            <pc:docMk/>
            <pc:sldMk cId="1601708372" sldId="419"/>
            <ac:spMk id="21" creationId="{149E264A-BD8C-732F-FF61-2A358E3537DC}"/>
          </ac:spMkLst>
        </pc:spChg>
        <pc:spChg chg="add mod">
          <ac:chgData name="Lorena Silva Lima" userId="49ab911d-1d06-4a4d-ae2d-3a66ae387f2b" providerId="ADAL" clId="{BC22286D-0BFC-4E51-BCFC-7786C3C94F1C}" dt="2026-06-01T12:37:07.002" v="663" actId="207"/>
          <ac:spMkLst>
            <pc:docMk/>
            <pc:sldMk cId="1601708372" sldId="419"/>
            <ac:spMk id="22" creationId="{8F86DA51-F593-35B9-2257-3BE403F84F57}"/>
          </ac:spMkLst>
        </pc:spChg>
        <pc:spChg chg="add mod">
          <ac:chgData name="Lorena Silva Lima" userId="49ab911d-1d06-4a4d-ae2d-3a66ae387f2b" providerId="ADAL" clId="{BC22286D-0BFC-4E51-BCFC-7786C3C94F1C}" dt="2026-06-01T12:37:07.002" v="663" actId="207"/>
          <ac:spMkLst>
            <pc:docMk/>
            <pc:sldMk cId="1601708372" sldId="419"/>
            <ac:spMk id="23" creationId="{8BC0DCDC-13C7-BBEE-8B25-BC21A00A7D16}"/>
          </ac:spMkLst>
        </pc:spChg>
        <pc:spChg chg="add mod">
          <ac:chgData name="Lorena Silva Lima" userId="49ab911d-1d06-4a4d-ae2d-3a66ae387f2b" providerId="ADAL" clId="{BC22286D-0BFC-4E51-BCFC-7786C3C94F1C}" dt="2026-06-01T12:37:07.002" v="663" actId="207"/>
          <ac:spMkLst>
            <pc:docMk/>
            <pc:sldMk cId="1601708372" sldId="419"/>
            <ac:spMk id="24" creationId="{34392686-0B2E-1A18-9793-C4BD5E50D108}"/>
          </ac:spMkLst>
        </pc:spChg>
        <pc:spChg chg="add mod">
          <ac:chgData name="Lorena Silva Lima" userId="49ab911d-1d06-4a4d-ae2d-3a66ae387f2b" providerId="ADAL" clId="{BC22286D-0BFC-4E51-BCFC-7786C3C94F1C}" dt="2026-06-01T12:37:07.002" v="663" actId="207"/>
          <ac:spMkLst>
            <pc:docMk/>
            <pc:sldMk cId="1601708372" sldId="419"/>
            <ac:spMk id="25" creationId="{99423EC0-1048-C2C1-0F46-3FB2A03C9B80}"/>
          </ac:spMkLst>
        </pc:spChg>
        <pc:spChg chg="add mod">
          <ac:chgData name="Lorena Silva Lima" userId="49ab911d-1d06-4a4d-ae2d-3a66ae387f2b" providerId="ADAL" clId="{BC22286D-0BFC-4E51-BCFC-7786C3C94F1C}" dt="2026-06-01T12:37:07.002" v="663" actId="207"/>
          <ac:spMkLst>
            <pc:docMk/>
            <pc:sldMk cId="1601708372" sldId="419"/>
            <ac:spMk id="26" creationId="{0C9898FC-C064-5EAB-993F-1C51E8023370}"/>
          </ac:spMkLst>
        </pc:spChg>
        <pc:spChg chg="add mod">
          <ac:chgData name="Lorena Silva Lima" userId="49ab911d-1d06-4a4d-ae2d-3a66ae387f2b" providerId="ADAL" clId="{BC22286D-0BFC-4E51-BCFC-7786C3C94F1C}" dt="2026-06-01T12:37:07.002" v="663" actId="207"/>
          <ac:spMkLst>
            <pc:docMk/>
            <pc:sldMk cId="1601708372" sldId="419"/>
            <ac:spMk id="27" creationId="{288AC846-7841-A49F-3CA9-5C6D9544B4AA}"/>
          </ac:spMkLst>
        </pc:spChg>
        <pc:spChg chg="add mod">
          <ac:chgData name="Lorena Silva Lima" userId="49ab911d-1d06-4a4d-ae2d-3a66ae387f2b" providerId="ADAL" clId="{BC22286D-0BFC-4E51-BCFC-7786C3C94F1C}" dt="2026-06-01T12:37:07.002" v="663" actId="207"/>
          <ac:spMkLst>
            <pc:docMk/>
            <pc:sldMk cId="1601708372" sldId="419"/>
            <ac:spMk id="28" creationId="{7CC6EA1E-5168-FE24-18D7-FBC563FE66F3}"/>
          </ac:spMkLst>
        </pc:spChg>
        <pc:spChg chg="add mod">
          <ac:chgData name="Lorena Silva Lima" userId="49ab911d-1d06-4a4d-ae2d-3a66ae387f2b" providerId="ADAL" clId="{BC22286D-0BFC-4E51-BCFC-7786C3C94F1C}" dt="2026-06-01T12:37:07.002" v="663" actId="207"/>
          <ac:spMkLst>
            <pc:docMk/>
            <pc:sldMk cId="1601708372" sldId="419"/>
            <ac:spMk id="29" creationId="{F55D26B4-3F41-7C1B-46C3-0AE817A313D9}"/>
          </ac:spMkLst>
        </pc:spChg>
        <pc:spChg chg="mod">
          <ac:chgData name="Lorena Silva Lima" userId="49ab911d-1d06-4a4d-ae2d-3a66ae387f2b" providerId="ADAL" clId="{BC22286D-0BFC-4E51-BCFC-7786C3C94F1C}" dt="2026-06-01T12:04:12.207" v="247" actId="1076"/>
          <ac:spMkLst>
            <pc:docMk/>
            <pc:sldMk cId="1601708372" sldId="419"/>
            <ac:spMk id="96" creationId="{E2178E76-3A2A-0687-851A-EF031B0B57AD}"/>
          </ac:spMkLst>
        </pc:spChg>
        <pc:cxnChg chg="del mod">
          <ac:chgData name="Lorena Silva Lima" userId="49ab911d-1d06-4a4d-ae2d-3a66ae387f2b" providerId="ADAL" clId="{BC22286D-0BFC-4E51-BCFC-7786C3C94F1C}" dt="2026-06-01T12:03:20.523" v="234" actId="478"/>
          <ac:cxnSpMkLst>
            <pc:docMk/>
            <pc:sldMk cId="1601708372" sldId="419"/>
            <ac:cxnSpMk id="2" creationId="{2FBBC994-38EE-5F1B-9453-7923419D955F}"/>
          </ac:cxnSpMkLst>
        </pc:cxnChg>
        <pc:cxnChg chg="del mod">
          <ac:chgData name="Lorena Silva Lima" userId="49ab911d-1d06-4a4d-ae2d-3a66ae387f2b" providerId="ADAL" clId="{BC22286D-0BFC-4E51-BCFC-7786C3C94F1C}" dt="2026-06-01T12:03:20.523" v="234" actId="478"/>
          <ac:cxnSpMkLst>
            <pc:docMk/>
            <pc:sldMk cId="1601708372" sldId="419"/>
            <ac:cxnSpMk id="3" creationId="{0FFF33C1-CE0C-8EC7-EE08-A12581BEA3E8}"/>
          </ac:cxnSpMkLst>
        </pc:cxnChg>
        <pc:cxnChg chg="del mod">
          <ac:chgData name="Lorena Silva Lima" userId="49ab911d-1d06-4a4d-ae2d-3a66ae387f2b" providerId="ADAL" clId="{BC22286D-0BFC-4E51-BCFC-7786C3C94F1C}" dt="2026-06-01T12:03:20.523" v="234" actId="478"/>
          <ac:cxnSpMkLst>
            <pc:docMk/>
            <pc:sldMk cId="1601708372" sldId="419"/>
            <ac:cxnSpMk id="10" creationId="{64DA19BD-39B2-1659-96B7-96E45570A4DF}"/>
          </ac:cxnSpMkLst>
        </pc:cxnChg>
        <pc:cxnChg chg="del mod">
          <ac:chgData name="Lorena Silva Lima" userId="49ab911d-1d06-4a4d-ae2d-3a66ae387f2b" providerId="ADAL" clId="{BC22286D-0BFC-4E51-BCFC-7786C3C94F1C}" dt="2026-06-01T12:03:20.523" v="234" actId="478"/>
          <ac:cxnSpMkLst>
            <pc:docMk/>
            <pc:sldMk cId="1601708372" sldId="419"/>
            <ac:cxnSpMk id="11" creationId="{5FAB9FD0-EA26-6F7F-CA42-7133AF3A5D50}"/>
          </ac:cxnSpMkLst>
        </pc:cxnChg>
        <pc:cxnChg chg="del mod">
          <ac:chgData name="Lorena Silva Lima" userId="49ab911d-1d06-4a4d-ae2d-3a66ae387f2b" providerId="ADAL" clId="{BC22286D-0BFC-4E51-BCFC-7786C3C94F1C}" dt="2026-06-01T12:03:20.523" v="234" actId="478"/>
          <ac:cxnSpMkLst>
            <pc:docMk/>
            <pc:sldMk cId="1601708372" sldId="419"/>
            <ac:cxnSpMk id="12" creationId="{F0D9958B-B97B-96CC-DFBA-BA07DDBD0841}"/>
          </ac:cxnSpMkLst>
        </pc:cxnChg>
      </pc:sldChg>
      <pc:sldChg chg="addSp delSp modSp add mod">
        <pc:chgData name="Lorena Silva Lima" userId="49ab911d-1d06-4a4d-ae2d-3a66ae387f2b" providerId="ADAL" clId="{BC22286D-0BFC-4E51-BCFC-7786C3C94F1C}" dt="2026-06-01T12:37:25.662" v="666" actId="207"/>
        <pc:sldMkLst>
          <pc:docMk/>
          <pc:sldMk cId="3519205114" sldId="420"/>
        </pc:sldMkLst>
        <pc:spChg chg="mod">
          <ac:chgData name="Lorena Silva Lima" userId="49ab911d-1d06-4a4d-ae2d-3a66ae387f2b" providerId="ADAL" clId="{BC22286D-0BFC-4E51-BCFC-7786C3C94F1C}" dt="2026-06-01T12:10:08.390" v="369" actId="14100"/>
          <ac:spMkLst>
            <pc:docMk/>
            <pc:sldMk cId="3519205114" sldId="420"/>
            <ac:spMk id="3" creationId="{C5BEE975-2ADE-6C19-3BFC-7E320D735411}"/>
          </ac:spMkLst>
        </pc:spChg>
        <pc:spChg chg="mod">
          <ac:chgData name="Lorena Silva Lima" userId="49ab911d-1d06-4a4d-ae2d-3a66ae387f2b" providerId="ADAL" clId="{BC22286D-0BFC-4E51-BCFC-7786C3C94F1C}" dt="2026-06-01T12:37:25.662" v="666" actId="207"/>
          <ac:spMkLst>
            <pc:docMk/>
            <pc:sldMk cId="3519205114" sldId="420"/>
            <ac:spMk id="4" creationId="{A37FA6E5-12CB-57B0-C847-AB48DA84E0F1}"/>
          </ac:spMkLst>
        </pc:spChg>
        <pc:spChg chg="del">
          <ac:chgData name="Lorena Silva Lima" userId="49ab911d-1d06-4a4d-ae2d-3a66ae387f2b" providerId="ADAL" clId="{BC22286D-0BFC-4E51-BCFC-7786C3C94F1C}" dt="2026-06-01T12:09:29.513" v="354" actId="478"/>
          <ac:spMkLst>
            <pc:docMk/>
            <pc:sldMk cId="3519205114" sldId="420"/>
            <ac:spMk id="5" creationId="{334353DE-3F77-1169-47A0-E8E98CA48C5C}"/>
          </ac:spMkLst>
        </pc:spChg>
        <pc:spChg chg="del">
          <ac:chgData name="Lorena Silva Lima" userId="49ab911d-1d06-4a4d-ae2d-3a66ae387f2b" providerId="ADAL" clId="{BC22286D-0BFC-4E51-BCFC-7786C3C94F1C}" dt="2026-06-01T12:09:29.513" v="354" actId="478"/>
          <ac:spMkLst>
            <pc:docMk/>
            <pc:sldMk cId="3519205114" sldId="420"/>
            <ac:spMk id="6" creationId="{87506481-CFC2-67C5-E316-7EF52CB9CB06}"/>
          </ac:spMkLst>
        </pc:spChg>
        <pc:spChg chg="del">
          <ac:chgData name="Lorena Silva Lima" userId="49ab911d-1d06-4a4d-ae2d-3a66ae387f2b" providerId="ADAL" clId="{BC22286D-0BFC-4E51-BCFC-7786C3C94F1C}" dt="2026-06-01T12:09:29.513" v="354" actId="478"/>
          <ac:spMkLst>
            <pc:docMk/>
            <pc:sldMk cId="3519205114" sldId="420"/>
            <ac:spMk id="7" creationId="{3A907563-08C7-C8DE-3560-4BC1EAD27531}"/>
          </ac:spMkLst>
        </pc:spChg>
        <pc:spChg chg="del">
          <ac:chgData name="Lorena Silva Lima" userId="49ab911d-1d06-4a4d-ae2d-3a66ae387f2b" providerId="ADAL" clId="{BC22286D-0BFC-4E51-BCFC-7786C3C94F1C}" dt="2026-06-01T12:09:29.513" v="354" actId="478"/>
          <ac:spMkLst>
            <pc:docMk/>
            <pc:sldMk cId="3519205114" sldId="420"/>
            <ac:spMk id="8" creationId="{01012105-01F6-1F44-14F1-9CA00D702243}"/>
          </ac:spMkLst>
        </pc:spChg>
        <pc:spChg chg="del">
          <ac:chgData name="Lorena Silva Lima" userId="49ab911d-1d06-4a4d-ae2d-3a66ae387f2b" providerId="ADAL" clId="{BC22286D-0BFC-4E51-BCFC-7786C3C94F1C}" dt="2026-06-01T12:09:29.513" v="354" actId="478"/>
          <ac:spMkLst>
            <pc:docMk/>
            <pc:sldMk cId="3519205114" sldId="420"/>
            <ac:spMk id="9" creationId="{15BC16A6-3A00-49D7-29AD-154FE2463137}"/>
          </ac:spMkLst>
        </pc:spChg>
        <pc:spChg chg="del">
          <ac:chgData name="Lorena Silva Lima" userId="49ab911d-1d06-4a4d-ae2d-3a66ae387f2b" providerId="ADAL" clId="{BC22286D-0BFC-4E51-BCFC-7786C3C94F1C}" dt="2026-06-01T12:09:32.513" v="355" actId="478"/>
          <ac:spMkLst>
            <pc:docMk/>
            <pc:sldMk cId="3519205114" sldId="420"/>
            <ac:spMk id="10" creationId="{E03FAB80-B768-E8C0-7190-F0576097DE69}"/>
          </ac:spMkLst>
        </pc:spChg>
        <pc:spChg chg="add mod">
          <ac:chgData name="Lorena Silva Lima" userId="49ab911d-1d06-4a4d-ae2d-3a66ae387f2b" providerId="ADAL" clId="{BC22286D-0BFC-4E51-BCFC-7786C3C94F1C}" dt="2026-06-01T12:11:23.313" v="392" actId="1076"/>
          <ac:spMkLst>
            <pc:docMk/>
            <pc:sldMk cId="3519205114" sldId="420"/>
            <ac:spMk id="13" creationId="{700F5CFE-0352-584C-1C6B-795E2B327A5E}"/>
          </ac:spMkLst>
        </pc:spChg>
        <pc:spChg chg="add mod">
          <ac:chgData name="Lorena Silva Lima" userId="49ab911d-1d06-4a4d-ae2d-3a66ae387f2b" providerId="ADAL" clId="{BC22286D-0BFC-4E51-BCFC-7786C3C94F1C}" dt="2026-06-01T12:11:14.653" v="389" actId="14100"/>
          <ac:spMkLst>
            <pc:docMk/>
            <pc:sldMk cId="3519205114" sldId="420"/>
            <ac:spMk id="14" creationId="{D7A6E2D1-A2E6-7C3A-4224-8A64CEE1EB97}"/>
          </ac:spMkLst>
        </pc:spChg>
        <pc:spChg chg="add mod">
          <ac:chgData name="Lorena Silva Lima" userId="49ab911d-1d06-4a4d-ae2d-3a66ae387f2b" providerId="ADAL" clId="{BC22286D-0BFC-4E51-BCFC-7786C3C94F1C}" dt="2026-06-01T12:11:26.484" v="393" actId="14100"/>
          <ac:spMkLst>
            <pc:docMk/>
            <pc:sldMk cId="3519205114" sldId="420"/>
            <ac:spMk id="15" creationId="{9E2FB305-1B50-0758-EAA8-1A1B74B0B0F1}"/>
          </ac:spMkLst>
        </pc:spChg>
        <pc:spChg chg="add mod">
          <ac:chgData name="Lorena Silva Lima" userId="49ab911d-1d06-4a4d-ae2d-3a66ae387f2b" providerId="ADAL" clId="{BC22286D-0BFC-4E51-BCFC-7786C3C94F1C}" dt="2026-06-01T12:37:11.231" v="664" actId="207"/>
          <ac:spMkLst>
            <pc:docMk/>
            <pc:sldMk cId="3519205114" sldId="420"/>
            <ac:spMk id="16" creationId="{87B8B37A-CF44-3855-20D6-3F3A64A1E970}"/>
          </ac:spMkLst>
        </pc:spChg>
        <pc:spChg chg="add mod">
          <ac:chgData name="Lorena Silva Lima" userId="49ab911d-1d06-4a4d-ae2d-3a66ae387f2b" providerId="ADAL" clId="{BC22286D-0BFC-4E51-BCFC-7786C3C94F1C}" dt="2026-06-01T12:37:11.231" v="664" actId="207"/>
          <ac:spMkLst>
            <pc:docMk/>
            <pc:sldMk cId="3519205114" sldId="420"/>
            <ac:spMk id="17" creationId="{EE7429C3-7EAB-3263-BFEC-53D492053501}"/>
          </ac:spMkLst>
        </pc:spChg>
        <pc:spChg chg="add mod">
          <ac:chgData name="Lorena Silva Lima" userId="49ab911d-1d06-4a4d-ae2d-3a66ae387f2b" providerId="ADAL" clId="{BC22286D-0BFC-4E51-BCFC-7786C3C94F1C}" dt="2026-06-01T12:37:11.231" v="664" actId="207"/>
          <ac:spMkLst>
            <pc:docMk/>
            <pc:sldMk cId="3519205114" sldId="420"/>
            <ac:spMk id="18" creationId="{11C8A40E-7958-48C1-D3B9-D3F3F86C4471}"/>
          </ac:spMkLst>
        </pc:spChg>
        <pc:spChg chg="mod">
          <ac:chgData name="Lorena Silva Lima" userId="49ab911d-1d06-4a4d-ae2d-3a66ae387f2b" providerId="ADAL" clId="{BC22286D-0BFC-4E51-BCFC-7786C3C94F1C}" dt="2026-06-01T12:37:21.830" v="665" actId="207"/>
          <ac:spMkLst>
            <pc:docMk/>
            <pc:sldMk cId="3519205114" sldId="420"/>
            <ac:spMk id="96" creationId="{0A998140-EB25-9C32-B4B1-63105C3BE1CA}"/>
          </ac:spMkLst>
        </pc:spChg>
        <pc:picChg chg="mod">
          <ac:chgData name="Lorena Silva Lima" userId="49ab911d-1d06-4a4d-ae2d-3a66ae387f2b" providerId="ADAL" clId="{BC22286D-0BFC-4E51-BCFC-7786C3C94F1C}" dt="2026-06-01T12:09:40.565" v="356" actId="1076"/>
          <ac:picMkLst>
            <pc:docMk/>
            <pc:sldMk cId="3519205114" sldId="420"/>
            <ac:picMk id="11" creationId="{07339A54-9489-9A3C-0240-CCFD9F550D05}"/>
          </ac:picMkLst>
        </pc:picChg>
        <pc:picChg chg="del mod">
          <ac:chgData name="Lorena Silva Lima" userId="49ab911d-1d06-4a4d-ae2d-3a66ae387f2b" providerId="ADAL" clId="{BC22286D-0BFC-4E51-BCFC-7786C3C94F1C}" dt="2026-06-01T12:09:49.616" v="362" actId="478"/>
          <ac:picMkLst>
            <pc:docMk/>
            <pc:sldMk cId="3519205114" sldId="420"/>
            <ac:picMk id="97" creationId="{5F95995B-6EA1-182F-3E59-CDE7AD5E64E4}"/>
          </ac:picMkLst>
        </pc:picChg>
      </pc:sldChg>
      <pc:sldMasterChg chg="delSldLayout">
        <pc:chgData name="Lorena Silva Lima" userId="49ab911d-1d06-4a4d-ae2d-3a66ae387f2b" providerId="ADAL" clId="{BC22286D-0BFC-4E51-BCFC-7786C3C94F1C}" dt="2026-06-01T12:34:39.256" v="661" actId="47"/>
        <pc:sldMasterMkLst>
          <pc:docMk/>
          <pc:sldMasterMk cId="0" sldId="2147483648"/>
        </pc:sldMasterMkLst>
        <pc:sldLayoutChg chg="del">
          <pc:chgData name="Lorena Silva Lima" userId="49ab911d-1d06-4a4d-ae2d-3a66ae387f2b" providerId="ADAL" clId="{BC22286D-0BFC-4E51-BCFC-7786C3C94F1C}" dt="2026-06-01T12:34:39.256" v="661" actId="47"/>
          <pc:sldLayoutMkLst>
            <pc:docMk/>
            <pc:sldMasterMk cId="0" sldId="2147483648"/>
            <pc:sldLayoutMk cId="0" sldId="214748365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000FBE2B-A72B-3175-36B6-F06C747A4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8A943AE3-D1B4-B6FE-293E-88C2E02BC3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2F887F30-5C81-8CED-6880-736A833E50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37886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5D5881D8-2387-E1F5-C69D-75A133991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DEA8145A-11D2-068E-737D-3CDAE10F7B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B36ED26A-BC06-1CE6-D7D7-95AC157ADD3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92267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4238C254-67F7-3A71-2EFE-BAD9C62EB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00CCA95E-B90D-1FE3-2785-E87BAFD6FA8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28314879-2392-C674-5682-41568AB89D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90183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96B8D174-4D40-8457-9B44-C81F77709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148AD486-A490-EE1B-61B0-2BCA17D5FA6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40371F2D-81D9-2A69-0662-55CAD22D91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45115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45004675-0831-098B-B422-097597820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048923A5-AAA4-0C9C-622B-7AB6E74AA0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838FB83E-A65F-CC86-BFE7-D6109386E2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37558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A03BB137-01A0-2C62-0DB2-5751A3959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5B55DD4C-70E6-66AF-63D5-6D4357D67F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482B0528-5640-5486-81AF-6EACE96C2A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44968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35AC97D7-04CB-5565-3F15-0AF1BE1F6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0A1DE5BA-85CF-47F8-3F5C-EA047D03A8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5BD096DE-CBF1-D4E7-AEA7-B95A43E382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57237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AADCE47C-1D63-6AF4-F424-195276E23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885F1E3F-AFA5-8885-4674-5710AF750E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1C44ED43-8F85-AEA0-43DB-49B4A4F87E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17154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A37862AC-759B-0EA4-5206-8AECC57F3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30CA7D98-9A91-B74E-3D04-6EFB2D2CB3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5C7B1C45-652E-60F8-2DA3-9D8AFA8BBB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05068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DB2BC510-3E6E-A7EA-23DD-39B6F15A6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35616F78-61F4-3895-3625-613F670B79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947FE59D-F46B-64B6-0FD8-A22035CD34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84950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DCDBE8D2-CF6E-4E17-993D-0EC5C3D01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F7B29CFC-A0B7-F8EB-F633-824535423C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ED89BC56-31CD-AE51-D5BD-2E74ACA5B3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01632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E773BE5C-728A-45C8-C3A2-9809F3AFD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C2A2DCB4-E316-4F61-5467-C518773316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6BD77ACA-F5D9-E02A-B532-EE9A43B667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5024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DA0E3D15-21DA-C067-5943-9346E6A99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83DFF562-8DDF-D020-554B-B196D6A321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2EF3E7ED-A771-D35E-8B0F-EABC1BBB572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82859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e1f55e2a5d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e1f55e2a5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6382BB90-711C-19D8-146A-C282BC236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9D09B353-3551-599D-2801-059E9F94DA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AE9E771A-A90B-8143-6163-98B0EAE148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27919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F0D5E48E-91D2-B385-9CF1-BD3669761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96EC84BC-BD07-1093-8BE1-2AF41EE65F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DE01A433-18A7-2BAE-B3FB-39B606DF593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2112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1F62AFEA-4B5B-12A2-3BAD-D56FF088D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B28B2483-799F-C98C-624C-1A531387A6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8A8C41C3-82BC-3634-D94F-4761AF5F353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4241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ACB13524-9B07-0AD9-E20C-A1327031E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AAC92187-D63D-4A38-3015-6865497465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BD909E3B-3D07-FF5C-A1A2-57DFF16DD9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28862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26ABBB7C-4E52-31E7-22DD-B11C7248C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E82AFD70-4C11-E09E-3487-06CB02FEB5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E6ACB13E-453A-BDA9-50CF-94BAE5DACC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8073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FCA0A67C-5CA9-6687-846A-5B30A1F3F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4AFF60C4-B99C-ADE7-1E4A-6DFA1DA7EF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1437AD5E-2251-E0E7-62DE-23B6BB3697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63935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11B88F5F-18EC-7E98-984F-81B76202F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86439DE3-C3C2-7EE4-2C7D-2A5B1BEA73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754EBE2A-033A-CB68-2D34-47B224045C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544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227433" y="2830926"/>
            <a:ext cx="573712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3507806" y="4047732"/>
            <a:ext cx="517637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6963" y="105375"/>
            <a:ext cx="5878052" cy="174505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-11" y="2830915"/>
            <a:ext cx="1219200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B9920"/>
                </a:solidFill>
              </a:rPr>
              <a:t>REFORMA TRIBUTÁRIA</a:t>
            </a:r>
            <a:endParaRPr dirty="0">
              <a:solidFill>
                <a:srgbClr val="DB9920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263733" y="5298998"/>
            <a:ext cx="68409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solidFill>
                  <a:schemeClr val="lt1"/>
                </a:solidFill>
              </a:rPr>
              <a:t>Fernando Mombelli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 b="1" dirty="0">
                <a:solidFill>
                  <a:schemeClr val="lt1"/>
                </a:solidFill>
              </a:rPr>
              <a:t>Auditor-Fiscal da RFB</a:t>
            </a:r>
            <a:endParaRPr sz="30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6498E892-1948-F25C-DED1-087B700A7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F75990C6-6B79-6E1C-9E46-80822DB5A6CF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5540BACE-8EA4-8151-7B0C-A6D4DF45B23D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6D0F1497-9844-6F2B-74E3-55364493ECA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CF1EC871-D7C2-DF87-6D16-36C5DCE7C580}"/>
              </a:ext>
            </a:extLst>
          </p:cNvPr>
          <p:cNvCxnSpPr>
            <a:cxnSpLocks/>
          </p:cNvCxnSpPr>
          <p:nvPr/>
        </p:nvCxnSpPr>
        <p:spPr>
          <a:xfrm>
            <a:off x="1524358" y="2942174"/>
            <a:ext cx="0" cy="1576107"/>
          </a:xfrm>
          <a:prstGeom prst="line">
            <a:avLst/>
          </a:prstGeom>
          <a:ln w="28575">
            <a:solidFill>
              <a:srgbClr val="FF83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703FD894-07AA-4CB3-3F44-D13EB47C0496}"/>
              </a:ext>
            </a:extLst>
          </p:cNvPr>
          <p:cNvCxnSpPr>
            <a:cxnSpLocks/>
          </p:cNvCxnSpPr>
          <p:nvPr/>
        </p:nvCxnSpPr>
        <p:spPr>
          <a:xfrm>
            <a:off x="4495800" y="2916593"/>
            <a:ext cx="0" cy="1576107"/>
          </a:xfrm>
          <a:prstGeom prst="line">
            <a:avLst/>
          </a:prstGeom>
          <a:ln w="28575">
            <a:solidFill>
              <a:srgbClr val="FF83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ângulo 3">
            <a:extLst>
              <a:ext uri="{FF2B5EF4-FFF2-40B4-BE49-F238E27FC236}">
                <a16:creationId xmlns:a16="http://schemas.microsoft.com/office/drawing/2014/main" id="{1CF8F092-C048-5D52-7E1A-A0D2F6B8CCE0}"/>
              </a:ext>
            </a:extLst>
          </p:cNvPr>
          <p:cNvSpPr/>
          <p:nvPr/>
        </p:nvSpPr>
        <p:spPr>
          <a:xfrm>
            <a:off x="3265951" y="4518281"/>
            <a:ext cx="2800806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6512EFDC-B8C7-AB2D-3878-F57B6CBBB335}"/>
              </a:ext>
            </a:extLst>
          </p:cNvPr>
          <p:cNvSpPr txBox="1">
            <a:spLocks/>
          </p:cNvSpPr>
          <p:nvPr/>
        </p:nvSpPr>
        <p:spPr>
          <a:xfrm>
            <a:off x="0" y="547689"/>
            <a:ext cx="12192000" cy="6667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rgbClr val="005E8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 defTabSz="1371600">
              <a:defRPr/>
            </a:pPr>
            <a:r>
              <a:rPr lang="pt-BR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E CBS (EC 132, 149-B)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D370F87-E809-55BA-13DB-54B3D6939B5B}"/>
              </a:ext>
            </a:extLst>
          </p:cNvPr>
          <p:cNvSpPr txBox="1"/>
          <p:nvPr/>
        </p:nvSpPr>
        <p:spPr>
          <a:xfrm>
            <a:off x="394611" y="2074621"/>
            <a:ext cx="9144000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371600">
              <a:defRPr/>
            </a:pPr>
            <a:r>
              <a:rPr lang="pt-BR" sz="2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Observarão as mesmas regras em relação a: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5E3CA51E-2A2C-8919-80CE-682836AEA89C}"/>
              </a:ext>
            </a:extLst>
          </p:cNvPr>
          <p:cNvSpPr/>
          <p:nvPr/>
        </p:nvSpPr>
        <p:spPr>
          <a:xfrm>
            <a:off x="123956" y="4545143"/>
            <a:ext cx="2800805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3F5C214-8E37-B10E-AF19-A761C9BFDB68}"/>
              </a:ext>
            </a:extLst>
          </p:cNvPr>
          <p:cNvSpPr txBox="1"/>
          <p:nvPr/>
        </p:nvSpPr>
        <p:spPr>
          <a:xfrm>
            <a:off x="111171" y="4868003"/>
            <a:ext cx="272242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Fatos geradores, bases de cálculo, hipóteses de não incidência e sujeitos passivos;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6A8CB5A-634A-5E3D-14F6-A349C9F5662F}"/>
              </a:ext>
            </a:extLst>
          </p:cNvPr>
          <p:cNvSpPr txBox="1"/>
          <p:nvPr/>
        </p:nvSpPr>
        <p:spPr>
          <a:xfrm>
            <a:off x="3507806" y="5160389"/>
            <a:ext cx="241032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Imunidades</a:t>
            </a:r>
          </a:p>
        </p:txBody>
      </p:sp>
      <p:cxnSp>
        <p:nvCxnSpPr>
          <p:cNvPr id="10" name="Conector: Angulado 9">
            <a:extLst>
              <a:ext uri="{FF2B5EF4-FFF2-40B4-BE49-F238E27FC236}">
                <a16:creationId xmlns:a16="http://schemas.microsoft.com/office/drawing/2014/main" id="{23E198E5-9434-DB40-6B60-235494605381}"/>
              </a:ext>
            </a:extLst>
          </p:cNvPr>
          <p:cNvCxnSpPr>
            <a:cxnSpLocks/>
          </p:cNvCxnSpPr>
          <p:nvPr/>
        </p:nvCxnSpPr>
        <p:spPr>
          <a:xfrm>
            <a:off x="394611" y="2938349"/>
            <a:ext cx="11669396" cy="585429"/>
          </a:xfrm>
          <a:prstGeom prst="bentConnector3">
            <a:avLst>
              <a:gd name="adj1" fmla="val 50000"/>
            </a:avLst>
          </a:prstGeom>
          <a:ln w="28575">
            <a:solidFill>
              <a:srgbClr val="FF83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BF73AF5F-2364-0A8E-E90F-16B81363CE69}"/>
              </a:ext>
            </a:extLst>
          </p:cNvPr>
          <p:cNvCxnSpPr>
            <a:cxnSpLocks/>
          </p:cNvCxnSpPr>
          <p:nvPr/>
        </p:nvCxnSpPr>
        <p:spPr>
          <a:xfrm>
            <a:off x="7721716" y="3523778"/>
            <a:ext cx="0" cy="968922"/>
          </a:xfrm>
          <a:prstGeom prst="line">
            <a:avLst/>
          </a:prstGeom>
          <a:ln w="28575">
            <a:solidFill>
              <a:srgbClr val="FF83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71EF6B39-8D71-0E43-1EDC-62D418E64F1C}"/>
              </a:ext>
            </a:extLst>
          </p:cNvPr>
          <p:cNvCxnSpPr>
            <a:cxnSpLocks/>
          </p:cNvCxnSpPr>
          <p:nvPr/>
        </p:nvCxnSpPr>
        <p:spPr>
          <a:xfrm>
            <a:off x="10725335" y="3523778"/>
            <a:ext cx="0" cy="968922"/>
          </a:xfrm>
          <a:prstGeom prst="line">
            <a:avLst/>
          </a:prstGeom>
          <a:ln w="28575">
            <a:solidFill>
              <a:srgbClr val="FF83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>
            <a:extLst>
              <a:ext uri="{FF2B5EF4-FFF2-40B4-BE49-F238E27FC236}">
                <a16:creationId xmlns:a16="http://schemas.microsoft.com/office/drawing/2014/main" id="{AC229183-4A88-6C28-A6A8-7B135B289A32}"/>
              </a:ext>
            </a:extLst>
          </p:cNvPr>
          <p:cNvSpPr/>
          <p:nvPr/>
        </p:nvSpPr>
        <p:spPr>
          <a:xfrm>
            <a:off x="6308613" y="4510631"/>
            <a:ext cx="2800806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E95C2FF2-B7C3-E26C-F38F-BCA23543E35C}"/>
              </a:ext>
            </a:extLst>
          </p:cNvPr>
          <p:cNvSpPr txBox="1"/>
          <p:nvPr/>
        </p:nvSpPr>
        <p:spPr>
          <a:xfrm>
            <a:off x="6308613" y="4971375"/>
            <a:ext cx="280080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Regimes específicos, diferenciados ou favorecidos de tributação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DAAD43CB-BB88-678F-C2C4-DB16552D5C47}"/>
              </a:ext>
            </a:extLst>
          </p:cNvPr>
          <p:cNvSpPr/>
          <p:nvPr/>
        </p:nvSpPr>
        <p:spPr>
          <a:xfrm>
            <a:off x="9280023" y="4492700"/>
            <a:ext cx="2800806" cy="168476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AF6AB887-9579-21FD-8B9B-E6E0FBE87C4A}"/>
              </a:ext>
            </a:extLst>
          </p:cNvPr>
          <p:cNvSpPr txBox="1"/>
          <p:nvPr/>
        </p:nvSpPr>
        <p:spPr>
          <a:xfrm>
            <a:off x="9351275" y="4991113"/>
            <a:ext cx="274812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Regras de não cumulatividade e de creditamento</a:t>
            </a:r>
          </a:p>
        </p:txBody>
      </p:sp>
      <p:pic>
        <p:nvPicPr>
          <p:cNvPr id="17" name="Google Shape;97;g3e1f55e2a5d_0_2" title="ED. Niemyer cor branca.png">
            <a:extLst>
              <a:ext uri="{FF2B5EF4-FFF2-40B4-BE49-F238E27FC236}">
                <a16:creationId xmlns:a16="http://schemas.microsoft.com/office/drawing/2014/main" id="{45248B21-D1FF-7F4A-40B2-5B179EC2EAB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955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0B8E9F03-8F7F-2A49-8B3F-73D6615A2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8A220FEC-E927-5956-97DE-A2555672748B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A1F245DE-7B58-3E35-ADA4-E40131A19F6F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E2178E76-3A2A-0687-851A-EF031B0B57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9FFF39A8-F14D-AE37-14F9-74F31BB7F9DE}"/>
              </a:ext>
            </a:extLst>
          </p:cNvPr>
          <p:cNvSpPr/>
          <p:nvPr/>
        </p:nvSpPr>
        <p:spPr>
          <a:xfrm>
            <a:off x="3265951" y="4518281"/>
            <a:ext cx="2800806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CD98965-207D-9611-7C44-5CFCC53AE07A}"/>
              </a:ext>
            </a:extLst>
          </p:cNvPr>
          <p:cNvSpPr txBox="1">
            <a:spLocks/>
          </p:cNvSpPr>
          <p:nvPr/>
        </p:nvSpPr>
        <p:spPr>
          <a:xfrm>
            <a:off x="0" y="547689"/>
            <a:ext cx="12192000" cy="6667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rgbClr val="005E8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 defTabSz="1371600">
              <a:defRPr/>
            </a:pPr>
            <a:r>
              <a:rPr lang="pt-BR" sz="3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IBS E CBS (EC 132, 149-B)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05B6F748-4CFA-C0E9-0CE0-8216DC5EDD49}"/>
              </a:ext>
            </a:extLst>
          </p:cNvPr>
          <p:cNvSpPr/>
          <p:nvPr/>
        </p:nvSpPr>
        <p:spPr>
          <a:xfrm>
            <a:off x="123956" y="4545143"/>
            <a:ext cx="2800805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365044E6-CA2F-3F0F-A107-0E47BB1BF6AF}"/>
              </a:ext>
            </a:extLst>
          </p:cNvPr>
          <p:cNvSpPr/>
          <p:nvPr/>
        </p:nvSpPr>
        <p:spPr>
          <a:xfrm>
            <a:off x="6308613" y="4510631"/>
            <a:ext cx="2800806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9079A8DA-238B-8FCC-1FD8-D71D92DFC060}"/>
              </a:ext>
            </a:extLst>
          </p:cNvPr>
          <p:cNvSpPr/>
          <p:nvPr/>
        </p:nvSpPr>
        <p:spPr>
          <a:xfrm>
            <a:off x="9280023" y="4492700"/>
            <a:ext cx="2800806" cy="168476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17" name="Google Shape;97;g3e1f55e2a5d_0_2" title="ED. Niemyer cor branca.png">
            <a:extLst>
              <a:ext uri="{FF2B5EF4-FFF2-40B4-BE49-F238E27FC236}">
                <a16:creationId xmlns:a16="http://schemas.microsoft.com/office/drawing/2014/main" id="{70C47A8B-12EA-B752-866F-9F96F29F8B9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FD590FA9-B4A7-4991-59D7-A8E3C4424ECB}"/>
              </a:ext>
            </a:extLst>
          </p:cNvPr>
          <p:cNvSpPr/>
          <p:nvPr/>
        </p:nvSpPr>
        <p:spPr>
          <a:xfrm>
            <a:off x="3299814" y="2372950"/>
            <a:ext cx="2800806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A125152E-B1D2-B9CC-EF6C-00D70A9A855E}"/>
              </a:ext>
            </a:extLst>
          </p:cNvPr>
          <p:cNvSpPr/>
          <p:nvPr/>
        </p:nvSpPr>
        <p:spPr>
          <a:xfrm>
            <a:off x="157819" y="2399812"/>
            <a:ext cx="2800805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E8923838-F8BD-1FEE-FD81-5742484E5196}"/>
              </a:ext>
            </a:extLst>
          </p:cNvPr>
          <p:cNvSpPr/>
          <p:nvPr/>
        </p:nvSpPr>
        <p:spPr>
          <a:xfrm>
            <a:off x="6342476" y="2365300"/>
            <a:ext cx="2800806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149E264A-BD8C-732F-FF61-2A358E3537DC}"/>
              </a:ext>
            </a:extLst>
          </p:cNvPr>
          <p:cNvSpPr/>
          <p:nvPr/>
        </p:nvSpPr>
        <p:spPr>
          <a:xfrm>
            <a:off x="9267238" y="2347369"/>
            <a:ext cx="2800806" cy="168476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8F86DA51-F593-35B9-2257-3BE403F84F57}"/>
              </a:ext>
            </a:extLst>
          </p:cNvPr>
          <p:cNvSpPr txBox="1"/>
          <p:nvPr/>
        </p:nvSpPr>
        <p:spPr>
          <a:xfrm>
            <a:off x="124565" y="2734695"/>
            <a:ext cx="281294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Incidirão sobre operações com bens materiais ou imateriais, inclusive direitos, ou com serviços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8BC0DCDC-13C7-BBEE-8B25-BC21A00A7D16}"/>
              </a:ext>
            </a:extLst>
          </p:cNvPr>
          <p:cNvSpPr txBox="1"/>
          <p:nvPr/>
        </p:nvSpPr>
        <p:spPr>
          <a:xfrm>
            <a:off x="2859056" y="2961947"/>
            <a:ext cx="37909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Incidirão também sobre a importação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34392686-0B2E-1A18-9793-C4BD5E50D108}"/>
              </a:ext>
            </a:extLst>
          </p:cNvPr>
          <p:cNvSpPr txBox="1"/>
          <p:nvPr/>
        </p:nvSpPr>
        <p:spPr>
          <a:xfrm>
            <a:off x="6343593" y="2901555"/>
            <a:ext cx="27996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Não incidirão sobre as exportações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99423EC0-1048-C2C1-0F46-3FB2A03C9B80}"/>
              </a:ext>
            </a:extLst>
          </p:cNvPr>
          <p:cNvSpPr txBox="1"/>
          <p:nvPr/>
        </p:nvSpPr>
        <p:spPr>
          <a:xfrm>
            <a:off x="9280023" y="2830943"/>
            <a:ext cx="27996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Terão legislação única e uniforme em todo o território nacional;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0C9898FC-C064-5EAB-993F-1C51E8023370}"/>
              </a:ext>
            </a:extLst>
          </p:cNvPr>
          <p:cNvSpPr txBox="1"/>
          <p:nvPr/>
        </p:nvSpPr>
        <p:spPr>
          <a:xfrm>
            <a:off x="111171" y="4945806"/>
            <a:ext cx="280080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Cada ente federativo fixará sua alíquota própria por lei específica;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288AC846-7841-A49F-3CA9-5C6D9544B4AA}"/>
              </a:ext>
            </a:extLst>
          </p:cNvPr>
          <p:cNvSpPr txBox="1"/>
          <p:nvPr/>
        </p:nvSpPr>
        <p:spPr>
          <a:xfrm>
            <a:off x="3298003" y="4945806"/>
            <a:ext cx="271113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 alíquota fixada pelo ente federativo será a mesma para todas as operações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7CC6EA1E-5168-FE24-18D7-FBC563FE66F3}"/>
              </a:ext>
            </a:extLst>
          </p:cNvPr>
          <p:cNvSpPr txBox="1"/>
          <p:nvPr/>
        </p:nvSpPr>
        <p:spPr>
          <a:xfrm>
            <a:off x="6294995" y="4893287"/>
            <a:ext cx="280080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IBS será cobrado pelo somatório das alíquotas do Estado e do Município de destino da operação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F55D26B4-3F41-7C1B-46C3-0AE817A313D9}"/>
              </a:ext>
            </a:extLst>
          </p:cNvPr>
          <p:cNvSpPr txBox="1"/>
          <p:nvPr/>
        </p:nvSpPr>
        <p:spPr>
          <a:xfrm>
            <a:off x="9267238" y="4698167"/>
            <a:ext cx="2796769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Serão não cumulativos, compensando-se o imposto devido pelo contribuinte com o montante cobrado sobre todas as operações nas quais seja adquirente</a:t>
            </a:r>
          </a:p>
          <a:p>
            <a:pPr algn="ctr" defTabSz="1371600">
              <a:defRPr/>
            </a:pPr>
            <a:endParaRPr lang="pt-BR" dirty="0">
              <a:solidFill>
                <a:srgbClr val="002060"/>
              </a:solidFill>
              <a:latin typeface="Montserrat" panose="000005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08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9AB61324-BC56-0AED-09DD-76C202D75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5A0130E6-AA39-F624-9A16-B7AD01818E7B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3CA6DC56-38E7-5B9E-B8FD-4E170B1289BA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EC3104B2-D699-BDB1-B111-011AD3801AA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BA9074C-5AF0-9638-0672-B632EAC09D20}"/>
              </a:ext>
            </a:extLst>
          </p:cNvPr>
          <p:cNvSpPr txBox="1">
            <a:spLocks/>
          </p:cNvSpPr>
          <p:nvPr/>
        </p:nvSpPr>
        <p:spPr>
          <a:xfrm>
            <a:off x="0" y="547688"/>
            <a:ext cx="12192000" cy="8696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rgbClr val="005E8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 defTabSz="1371600">
              <a:defRPr/>
            </a:pPr>
            <a:r>
              <a:rPr lang="pt-BR" sz="3500" dirty="0">
                <a:solidFill>
                  <a:schemeClr val="bg1"/>
                </a:solidFill>
                <a:latin typeface="Montserrat" panose="00000500000000000000" pitchFamily="2" charset="0"/>
              </a:rPr>
              <a:t>EC 132, 156-A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B19D787-5AB4-3135-AB3F-4434E9CF51FE}"/>
              </a:ext>
            </a:extLst>
          </p:cNvPr>
          <p:cNvSpPr txBox="1"/>
          <p:nvPr/>
        </p:nvSpPr>
        <p:spPr>
          <a:xfrm>
            <a:off x="565150" y="1976816"/>
            <a:ext cx="110617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371600">
              <a:defRPr/>
            </a:pPr>
            <a:r>
              <a:rPr lang="pt-BR" sz="1600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O regime de compensação, podendo estabelecer hipóteses em que o aproveitamento do crédito ficará condicionado à verificação do efetivo recolhimento do imposto incidente sobre a operação, desde que: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D660D2E-4027-CF2C-0C6F-1B287746FB22}"/>
              </a:ext>
            </a:extLst>
          </p:cNvPr>
          <p:cNvSpPr txBox="1"/>
          <p:nvPr/>
        </p:nvSpPr>
        <p:spPr>
          <a:xfrm>
            <a:off x="565150" y="3350608"/>
            <a:ext cx="1193608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371600">
              <a:defRPr/>
            </a:pPr>
            <a:r>
              <a:rPr lang="pt-BR" sz="1600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O adquirente possa efetuar o recolhimento do imposto incidente nas suas aquisições de bens ou serviços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A960941-5873-AAC9-814E-ADCB6D32B003}"/>
              </a:ext>
            </a:extLst>
          </p:cNvPr>
          <p:cNvSpPr txBox="1"/>
          <p:nvPr/>
        </p:nvSpPr>
        <p:spPr>
          <a:xfrm>
            <a:off x="3607726" y="5299035"/>
            <a:ext cx="821498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371600">
              <a:defRPr/>
            </a:pPr>
            <a:r>
              <a:rPr lang="pt-BR" sz="1600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O recolhimento do imposto ocorra na liquidação financeira da operação</a:t>
            </a:r>
          </a:p>
        </p:txBody>
      </p:sp>
      <p:cxnSp>
        <p:nvCxnSpPr>
          <p:cNvPr id="6" name="Conector: Angulado 5">
            <a:extLst>
              <a:ext uri="{FF2B5EF4-FFF2-40B4-BE49-F238E27FC236}">
                <a16:creationId xmlns:a16="http://schemas.microsoft.com/office/drawing/2014/main" id="{F7903A8D-44D9-EDE1-DFB2-6C9261D6F408}"/>
              </a:ext>
            </a:extLst>
          </p:cNvPr>
          <p:cNvCxnSpPr>
            <a:cxnSpLocks/>
          </p:cNvCxnSpPr>
          <p:nvPr/>
        </p:nvCxnSpPr>
        <p:spPr>
          <a:xfrm>
            <a:off x="730275" y="3947262"/>
            <a:ext cx="6000725" cy="1061834"/>
          </a:xfrm>
          <a:prstGeom prst="bentConnector3">
            <a:avLst>
              <a:gd name="adj1" fmla="val 50000"/>
            </a:avLst>
          </a:prstGeom>
          <a:ln w="28575">
            <a:solidFill>
              <a:srgbClr val="FF83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oogle Shape;97;g3e1f55e2a5d_0_2" title="ED. Niemyer cor branca.png">
            <a:extLst>
              <a:ext uri="{FF2B5EF4-FFF2-40B4-BE49-F238E27FC236}">
                <a16:creationId xmlns:a16="http://schemas.microsoft.com/office/drawing/2014/main" id="{2E9234E5-537A-38D7-6EAF-FF791FEF97B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BF5E444B-A6DF-5673-7E79-6EA899C4D262}"/>
              </a:ext>
            </a:extLst>
          </p:cNvPr>
          <p:cNvSpPr txBox="1"/>
          <p:nvPr/>
        </p:nvSpPr>
        <p:spPr>
          <a:xfrm>
            <a:off x="4056680" y="4146164"/>
            <a:ext cx="153227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000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ou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582429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F5B90F3E-41FC-0F6B-B394-2B9F39EAB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28F16A9A-2BFB-057F-B8AC-C4A74331769A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EF7F0998-9A02-77FF-1864-8316D83097AD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0A998140-EB25-9C32-B4B1-63105C3BE1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A343EE9-A27E-55E6-4CCC-4F54088EBC6C}"/>
              </a:ext>
            </a:extLst>
          </p:cNvPr>
          <p:cNvSpPr txBox="1">
            <a:spLocks/>
          </p:cNvSpPr>
          <p:nvPr/>
        </p:nvSpPr>
        <p:spPr>
          <a:xfrm>
            <a:off x="0" y="659501"/>
            <a:ext cx="12192000" cy="74771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rgbClr val="005E8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ctr">
              <a:defRPr/>
            </a:pPr>
            <a:r>
              <a:rPr lang="pt-BR" sz="3500" dirty="0">
                <a:solidFill>
                  <a:schemeClr val="bg1"/>
                </a:solidFill>
                <a:latin typeface="Montserrat" panose="00000500000000000000" pitchFamily="2" charset="0"/>
              </a:rPr>
              <a:t>CGIBS - EC 132, 156-B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5BEE975-2ADE-6C19-3BFC-7E320D735411}"/>
              </a:ext>
            </a:extLst>
          </p:cNvPr>
          <p:cNvSpPr txBox="1"/>
          <p:nvPr/>
        </p:nvSpPr>
        <p:spPr>
          <a:xfrm>
            <a:off x="201611" y="1700620"/>
            <a:ext cx="118623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defTabSz="1371600">
              <a:defRPr/>
            </a:pPr>
            <a:r>
              <a:rPr lang="pt-BR" sz="1600" dirty="0">
                <a:solidFill>
                  <a:schemeClr val="bg1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Os Estados, o Distrito Federal e os Municípios exercerão de forma integrada, exclusivamente por meio do Comitê Gestor do Imposto sobre Bens e Serviços, as seguintes competências administrativas relativas ao IBS: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A37FA6E5-12CB-57B0-C847-AB48DA84E0F1}"/>
              </a:ext>
            </a:extLst>
          </p:cNvPr>
          <p:cNvSpPr txBox="1">
            <a:spLocks/>
          </p:cNvSpPr>
          <p:nvPr/>
        </p:nvSpPr>
        <p:spPr>
          <a:xfrm>
            <a:off x="1619250" y="5824180"/>
            <a:ext cx="8953500" cy="86177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1371600">
              <a:spcBef>
                <a:spcPts val="1500"/>
              </a:spcBef>
              <a:buNone/>
              <a:defRPr/>
            </a:pPr>
            <a:r>
              <a:rPr lang="pt-BR" sz="1600" dirty="0">
                <a:solidFill>
                  <a:schemeClr val="bg1"/>
                </a:solidFill>
                <a:latin typeface="Montserrat" panose="00000500000000000000" pitchFamily="2" charset="0"/>
              </a:rPr>
              <a:t> </a:t>
            </a: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</a:rPr>
              <a:t>O Comitê Gestor do Imposto sobre Bens e Serviços, entidade pública sob regime especial, terá independência técnica, administrativa, orçamentária e financeira.</a:t>
            </a:r>
          </a:p>
        </p:txBody>
      </p:sp>
      <p:pic>
        <p:nvPicPr>
          <p:cNvPr id="11" name="Gráfico 10" descr="Bandeira1 com preenchimento sólido">
            <a:extLst>
              <a:ext uri="{FF2B5EF4-FFF2-40B4-BE49-F238E27FC236}">
                <a16:creationId xmlns:a16="http://schemas.microsoft.com/office/drawing/2014/main" id="{07339A54-9489-9A3C-0240-CCFD9F550D0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275151" y="5556400"/>
            <a:ext cx="1600200" cy="1129554"/>
          </a:xfrm>
          <a:prstGeom prst="rect">
            <a:avLst/>
          </a:prstGeom>
        </p:spPr>
      </p:pic>
      <p:pic>
        <p:nvPicPr>
          <p:cNvPr id="12" name="Google Shape;97;g3e1f55e2a5d_0_2" title="ED. Niemyer cor branca.png">
            <a:extLst>
              <a:ext uri="{FF2B5EF4-FFF2-40B4-BE49-F238E27FC236}">
                <a16:creationId xmlns:a16="http://schemas.microsoft.com/office/drawing/2014/main" id="{499FA0DC-1C85-1258-B8CA-EEE3B98392A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700F5CFE-0352-584C-1C6B-795E2B327A5E}"/>
              </a:ext>
            </a:extLst>
          </p:cNvPr>
          <p:cNvSpPr/>
          <p:nvPr/>
        </p:nvSpPr>
        <p:spPr>
          <a:xfrm>
            <a:off x="4383746" y="3313675"/>
            <a:ext cx="3339624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D7A6E2D1-A2E6-7C3A-4224-8A64CEE1EB97}"/>
              </a:ext>
            </a:extLst>
          </p:cNvPr>
          <p:cNvSpPr/>
          <p:nvPr/>
        </p:nvSpPr>
        <p:spPr>
          <a:xfrm>
            <a:off x="698501" y="3313675"/>
            <a:ext cx="3339624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9E2FB305-1B50-0758-EAA8-1A1B74B0B0F1}"/>
              </a:ext>
            </a:extLst>
          </p:cNvPr>
          <p:cNvSpPr/>
          <p:nvPr/>
        </p:nvSpPr>
        <p:spPr>
          <a:xfrm>
            <a:off x="8204105" y="3279163"/>
            <a:ext cx="3339624" cy="16323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7B8B37A-CF44-3855-20D6-3F3A64A1E970}"/>
              </a:ext>
            </a:extLst>
          </p:cNvPr>
          <p:cNvSpPr txBox="1"/>
          <p:nvPr/>
        </p:nvSpPr>
        <p:spPr>
          <a:xfrm>
            <a:off x="736892" y="3499335"/>
            <a:ext cx="329692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Editar </a:t>
            </a:r>
          </a:p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regulamento único e uniformizar a interpretação e a aplicação da legislação do imposto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EE7429C3-7EAB-3263-BFEC-53D492053501}"/>
              </a:ext>
            </a:extLst>
          </p:cNvPr>
          <p:cNvSpPr txBox="1"/>
          <p:nvPr/>
        </p:nvSpPr>
        <p:spPr>
          <a:xfrm>
            <a:off x="4341050" y="3401140"/>
            <a:ext cx="338232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Arrecadar </a:t>
            </a:r>
          </a:p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o imposto, efetuar as compensações e distribuir o produto da arrecadação entre Estados, Distrito Federal e Municípios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1C8A40E-7958-48C1-D3B9-D3F3F86C4471}"/>
              </a:ext>
            </a:extLst>
          </p:cNvPr>
          <p:cNvSpPr txBox="1"/>
          <p:nvPr/>
        </p:nvSpPr>
        <p:spPr>
          <a:xfrm>
            <a:off x="7295999" y="3703774"/>
            <a:ext cx="50901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Decidir </a:t>
            </a:r>
          </a:p>
          <a:p>
            <a:pPr algn="ctr" defTabSz="1371600">
              <a:defRPr/>
            </a:pPr>
            <a:r>
              <a:rPr lang="pt-BR" sz="1600" dirty="0">
                <a:solidFill>
                  <a:srgbClr val="002060"/>
                </a:solidFill>
                <a:latin typeface="Montserrat" panose="00000500000000000000" pitchFamily="2" charset="0"/>
                <a:cs typeface="Arial" panose="020B0604020202020204" pitchFamily="34" charset="0"/>
              </a:rPr>
              <a:t>o contencioso administrativo</a:t>
            </a:r>
          </a:p>
        </p:txBody>
      </p:sp>
    </p:spTree>
    <p:extLst>
      <p:ext uri="{BB962C8B-B14F-4D97-AF65-F5344CB8AC3E}">
        <p14:creationId xmlns:p14="http://schemas.microsoft.com/office/powerpoint/2010/main" val="3519205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009808BF-6A91-EA87-84D0-30F5270A7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BAB65D44-49EF-7DF3-0B62-A95270248D11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1AE59309-6DDF-907B-7F75-4B8ECD2F1986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5062A1F0-72AD-FB95-9D8F-29B6A6AD8E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A5A7771-041F-C46A-14EE-9B2C0534D9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094101"/>
              </p:ext>
            </p:extLst>
          </p:nvPr>
        </p:nvGraphicFramePr>
        <p:xfrm>
          <a:off x="304800" y="1028701"/>
          <a:ext cx="11607800" cy="54482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5165">
                  <a:extLst>
                    <a:ext uri="{9D8B030D-6E8A-4147-A177-3AD203B41FA5}">
                      <a16:colId xmlns:a16="http://schemas.microsoft.com/office/drawing/2014/main" val="685636417"/>
                    </a:ext>
                  </a:extLst>
                </a:gridCol>
                <a:gridCol w="1018184">
                  <a:extLst>
                    <a:ext uri="{9D8B030D-6E8A-4147-A177-3AD203B41FA5}">
                      <a16:colId xmlns:a16="http://schemas.microsoft.com/office/drawing/2014/main" val="1964429147"/>
                    </a:ext>
                  </a:extLst>
                </a:gridCol>
                <a:gridCol w="9784451">
                  <a:extLst>
                    <a:ext uri="{9D8B030D-6E8A-4147-A177-3AD203B41FA5}">
                      <a16:colId xmlns:a16="http://schemas.microsoft.com/office/drawing/2014/main" val="3372532396"/>
                    </a:ext>
                  </a:extLst>
                </a:gridCol>
              </a:tblGrid>
              <a:tr h="12573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144/2024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Inclui as carnes na Cesta Básica Nacional de Alimentos e estabelece alíquotas zeradas para o Imposto sobre Bens e Serviços (IBS) e a Contribuição Social sobre Bens e Serviços (CBS) para esses produtos.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478261"/>
                  </a:ext>
                </a:extLst>
              </a:tr>
              <a:tr h="8381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68/2024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960783"/>
                  </a:ext>
                </a:extLst>
              </a:tr>
              <a:tr h="83819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Inclui os cogumelos nos produtos hortícolas com isenção de 100% (cem por cento) das alíquotas do IBS e da CBS.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606757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30/2025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661112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27/2025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916245"/>
                  </a:ext>
                </a:extLst>
              </a:tr>
            </a:tbl>
          </a:graphicData>
        </a:graphic>
      </p:graphicFrame>
      <p:pic>
        <p:nvPicPr>
          <p:cNvPr id="2" name="Google Shape;97;g3e1f55e2a5d_0_2" title="ED. Niemyer cor branca.png">
            <a:extLst>
              <a:ext uri="{FF2B5EF4-FFF2-40B4-BE49-F238E27FC236}">
                <a16:creationId xmlns:a16="http://schemas.microsoft.com/office/drawing/2014/main" id="{3492AE54-7A28-2F5C-FE09-24C6CBFEE5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34335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B520AA32-8097-A448-BB88-CBACEB978B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420BDC83-503C-81F8-81F2-A67D82433AE6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338320C2-825D-390B-054F-E3AAE036F4F5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CB2F42A5-D613-2536-1F6F-E58C8EE5D34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488883D-BFB9-B870-16AA-9D9EA391B5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603928"/>
              </p:ext>
            </p:extLst>
          </p:nvPr>
        </p:nvGraphicFramePr>
        <p:xfrm>
          <a:off x="254000" y="990601"/>
          <a:ext cx="11709399" cy="5453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2212">
                  <a:extLst>
                    <a:ext uri="{9D8B030D-6E8A-4147-A177-3AD203B41FA5}">
                      <a16:colId xmlns:a16="http://schemas.microsoft.com/office/drawing/2014/main" val="2677975966"/>
                    </a:ext>
                  </a:extLst>
                </a:gridCol>
                <a:gridCol w="812212">
                  <a:extLst>
                    <a:ext uri="{9D8B030D-6E8A-4147-A177-3AD203B41FA5}">
                      <a16:colId xmlns:a16="http://schemas.microsoft.com/office/drawing/2014/main" val="646078740"/>
                    </a:ext>
                  </a:extLst>
                </a:gridCol>
                <a:gridCol w="10084975">
                  <a:extLst>
                    <a:ext uri="{9D8B030D-6E8A-4147-A177-3AD203B41FA5}">
                      <a16:colId xmlns:a16="http://schemas.microsoft.com/office/drawing/2014/main" val="1617339731"/>
                    </a:ext>
                  </a:extLst>
                </a:gridCol>
              </a:tblGrid>
              <a:tr h="10907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28/2025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87391"/>
                  </a:ext>
                </a:extLst>
              </a:tr>
              <a:tr h="10907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29/2025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430028"/>
                  </a:ext>
                </a:extLst>
              </a:tr>
              <a:tr h="10907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31/2025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18337"/>
                  </a:ext>
                </a:extLst>
              </a:tr>
              <a:tr h="10907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32/2025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826888"/>
                  </a:ext>
                </a:extLst>
              </a:tr>
              <a:tr h="10907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34/2025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951778"/>
                  </a:ext>
                </a:extLst>
              </a:tr>
            </a:tbl>
          </a:graphicData>
        </a:graphic>
      </p:graphicFrame>
      <p:pic>
        <p:nvPicPr>
          <p:cNvPr id="3" name="Google Shape;97;g3e1f55e2a5d_0_2" title="ED. Niemyer cor branca.png">
            <a:extLst>
              <a:ext uri="{FF2B5EF4-FFF2-40B4-BE49-F238E27FC236}">
                <a16:creationId xmlns:a16="http://schemas.microsoft.com/office/drawing/2014/main" id="{4442A8C4-A68B-C910-BD58-E62BE4310B8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1029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2689C39D-AE9F-D100-29DB-251BC66A8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B23EEE60-28A7-9F5E-69E5-9649BDAC93C6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B649E896-8048-BCF4-9B38-3FE7469F7354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63FC7CC4-15E8-4A7D-0DEB-F255393B574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EE96106-C0A7-9E2C-CCEE-6F4E8B5BA7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539487"/>
              </p:ext>
            </p:extLst>
          </p:nvPr>
        </p:nvGraphicFramePr>
        <p:xfrm>
          <a:off x="527957" y="891512"/>
          <a:ext cx="11397343" cy="5764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0567">
                  <a:extLst>
                    <a:ext uri="{9D8B030D-6E8A-4147-A177-3AD203B41FA5}">
                      <a16:colId xmlns:a16="http://schemas.microsoft.com/office/drawing/2014/main" val="2115185145"/>
                    </a:ext>
                  </a:extLst>
                </a:gridCol>
                <a:gridCol w="790567">
                  <a:extLst>
                    <a:ext uri="{9D8B030D-6E8A-4147-A177-3AD203B41FA5}">
                      <a16:colId xmlns:a16="http://schemas.microsoft.com/office/drawing/2014/main" val="2778745839"/>
                    </a:ext>
                  </a:extLst>
                </a:gridCol>
                <a:gridCol w="9816209">
                  <a:extLst>
                    <a:ext uri="{9D8B030D-6E8A-4147-A177-3AD203B41FA5}">
                      <a16:colId xmlns:a16="http://schemas.microsoft.com/office/drawing/2014/main" val="1563376167"/>
                    </a:ext>
                  </a:extLst>
                </a:gridCol>
              </a:tblGrid>
              <a:tr h="8647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33/2025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859348"/>
                  </a:ext>
                </a:extLst>
              </a:tr>
              <a:tr h="11529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476/2025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reduzir de 50% para 30% o percentual mínimo de receita bruta decorrente de exportação exigido para a suspensão do pagamento do IBS e da CBS na aquisição de produtos agropecuários in natura destinados à industrialização para exportação.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48377"/>
                  </a:ext>
                </a:extLst>
              </a:tr>
              <a:tr h="11529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57/2025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reduzir de 50% para 30% o percentual mínimo de receita bruta decorrente de exportação exigido para a suspensão do pagamento do IBS e da CBS na aquisição de produtos agropecuários in natura destinados à industrialização para exportação.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382053"/>
                  </a:ext>
                </a:extLst>
              </a:tr>
              <a:tr h="144122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80/2025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n° 214, de 16 de janeiro de 2025, que institui o Imposto sobre Bens e Serviços (IBS), a Contribuição Social sobre Bens e Serviços (CBS) e o Imposto Seletivo (IS), cria o Comitê Gestor do IBS e altera a legislação tributária, para incluir sardinha em lata na lista de produtos destinados à alimentação humana submetidos à redução a zero das alíquotas do IBS e da CBS. 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622553"/>
                  </a:ext>
                </a:extLst>
              </a:tr>
              <a:tr h="11529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77/2025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2025, para incluir as correntes da gasolina e do diesel na sistemática de incidência única do Imposto sobre Bens e Serviços (IBS) e da Contribuição sobre Bens e Serviços (CBS); e altera a Lei Complementar nº 192, de 2022, para fins de inclusão na sistemática de incidência única do ICMS.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16" marR="6216" marT="6216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566853"/>
                  </a:ext>
                </a:extLst>
              </a:tr>
            </a:tbl>
          </a:graphicData>
        </a:graphic>
      </p:graphicFrame>
      <p:pic>
        <p:nvPicPr>
          <p:cNvPr id="3" name="Google Shape;97;g3e1f55e2a5d_0_2" title="ED. Niemyer cor branca.png">
            <a:extLst>
              <a:ext uri="{FF2B5EF4-FFF2-40B4-BE49-F238E27FC236}">
                <a16:creationId xmlns:a16="http://schemas.microsoft.com/office/drawing/2014/main" id="{0F3AC37C-8F43-6A27-061E-83D790C8459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9708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A9AB81F5-A7E2-EE13-B618-79EB02754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9C1DF3FB-D364-8581-F408-59F25E4FE109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BD72D42B-5EBA-6A54-41E1-17EE274C956E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64CFE1BC-1011-5622-7D22-3DE521354C7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F671B1E4-EB19-E937-8C7C-2D8818589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163918"/>
              </p:ext>
            </p:extLst>
          </p:nvPr>
        </p:nvGraphicFramePr>
        <p:xfrm>
          <a:off x="355600" y="1054998"/>
          <a:ext cx="11493499" cy="5398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9364">
                  <a:extLst>
                    <a:ext uri="{9D8B030D-6E8A-4147-A177-3AD203B41FA5}">
                      <a16:colId xmlns:a16="http://schemas.microsoft.com/office/drawing/2014/main" val="1996410673"/>
                    </a:ext>
                  </a:extLst>
                </a:gridCol>
                <a:gridCol w="994036">
                  <a:extLst>
                    <a:ext uri="{9D8B030D-6E8A-4147-A177-3AD203B41FA5}">
                      <a16:colId xmlns:a16="http://schemas.microsoft.com/office/drawing/2014/main" val="1566399369"/>
                    </a:ext>
                  </a:extLst>
                </a:gridCol>
                <a:gridCol w="9690099">
                  <a:extLst>
                    <a:ext uri="{9D8B030D-6E8A-4147-A177-3AD203B41FA5}">
                      <a16:colId xmlns:a16="http://schemas.microsoft.com/office/drawing/2014/main" val="2783276312"/>
                    </a:ext>
                  </a:extLst>
                </a:gridCol>
              </a:tblGrid>
              <a:tr h="12702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88/2025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2025, que institui o Imposto sobre Bens e Serviços (IBS), a Contribuição Social sobre Bens e Serviços (CBS) e o Imposto Seletivo (IS); cria o Comitê Gestor do IBS e altera a legislação tributária; para estender a autistas de nível 1 de suporte os benefícios tributários para a compra de veículos por pessoas com deficiência. 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865842"/>
                  </a:ext>
                </a:extLst>
              </a:tr>
              <a:tr h="12702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81/2025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modificar regras relativas ao regime diferenciado do Imposto sobre Bens e Serviços (IBS) e da Contribuição Social sobre Bens e Serviços (CBS) aplicável aos automóveis de passageiros adquiridos por pessoas com deficiência ou com transtorno do espectro autista.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026251"/>
                  </a:ext>
                </a:extLst>
              </a:tr>
              <a:tr h="9527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1728/2025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incluindo a sardinha em conserva na lista de produtos da cesta básica isentos de incidência da Contribuição sobre Bens e Serviços (CBS) e do Imposto sobre Bens e Serviços (IBS).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993906"/>
                  </a:ext>
                </a:extLst>
              </a:tr>
              <a:tr h="9527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104/2025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incluindo a sardinha em conserva na lista de produtos da cesta básica isentos de incidência da Contribuição sobre Bens e Serviços (CBS) e do Imposto sobre Bens e Serviços (IBS).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7225348"/>
                  </a:ext>
                </a:extLst>
              </a:tr>
              <a:tr h="95270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115/2025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282147"/>
                  </a:ext>
                </a:extLst>
              </a:tr>
            </a:tbl>
          </a:graphicData>
        </a:graphic>
      </p:graphicFrame>
      <p:pic>
        <p:nvPicPr>
          <p:cNvPr id="3" name="Google Shape;97;g3e1f55e2a5d_0_2" title="ED. Niemyer cor branca.png">
            <a:extLst>
              <a:ext uri="{FF2B5EF4-FFF2-40B4-BE49-F238E27FC236}">
                <a16:creationId xmlns:a16="http://schemas.microsoft.com/office/drawing/2014/main" id="{C26C9CB5-B825-C8C1-E27F-D02F31F0517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52575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9902A0CF-EB1B-40E6-51F5-B8735E9C3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946E299E-EDC4-3663-82B6-A81C6614966A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A9FC9AD9-8BA8-8FE3-7BF4-04AA8F1A9439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B6FB00CA-ECCD-3D33-0BCF-AAC3C5BEC3B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878A4A7-B116-779B-D2EB-C24AADB705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749683"/>
              </p:ext>
            </p:extLst>
          </p:nvPr>
        </p:nvGraphicFramePr>
        <p:xfrm>
          <a:off x="381000" y="1181100"/>
          <a:ext cx="11493500" cy="495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7237">
                  <a:extLst>
                    <a:ext uri="{9D8B030D-6E8A-4147-A177-3AD203B41FA5}">
                      <a16:colId xmlns:a16="http://schemas.microsoft.com/office/drawing/2014/main" val="2414665716"/>
                    </a:ext>
                  </a:extLst>
                </a:gridCol>
                <a:gridCol w="1080035">
                  <a:extLst>
                    <a:ext uri="{9D8B030D-6E8A-4147-A177-3AD203B41FA5}">
                      <a16:colId xmlns:a16="http://schemas.microsoft.com/office/drawing/2014/main" val="3067614297"/>
                    </a:ext>
                  </a:extLst>
                </a:gridCol>
                <a:gridCol w="9616228">
                  <a:extLst>
                    <a:ext uri="{9D8B030D-6E8A-4147-A177-3AD203B41FA5}">
                      <a16:colId xmlns:a16="http://schemas.microsoft.com/office/drawing/2014/main" val="1640353998"/>
                    </a:ext>
                  </a:extLst>
                </a:gridCol>
              </a:tblGrid>
              <a:tr h="9747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117/2025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492680"/>
                  </a:ext>
                </a:extLst>
              </a:tr>
              <a:tr h="9945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122/2025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Autoriza o uso de créditos de IBS e de CBS pelo adquirente de bens ou serviços para a quitação, total ou parcial, do IBS e da CBS devidos pelo fornecedor na operação de fornecimento.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313104"/>
                  </a:ext>
                </a:extLst>
              </a:tr>
              <a:tr h="9945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4398/2025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Dispõe sobre a não incidência de IBS e CBS prevista no inciso IV e §10º do art. 26 da Lei Complementar nº 214, de 16 de janeiro de 2025, que se refere as </a:t>
                      </a:r>
                      <a:r>
                        <a:rPr lang="pt-BR" sz="1400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éssoas</a:t>
                      </a: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 enquadradas na não </a:t>
                      </a:r>
                      <a:r>
                        <a:rPr lang="pt-BR" sz="1400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insidencia</a:t>
                      </a: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, </a:t>
                      </a:r>
                      <a:r>
                        <a:rPr lang="pt-BR" sz="1400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nanoempreendedores</a:t>
                      </a: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 e dá outras providências.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909118"/>
                  </a:ext>
                </a:extLst>
              </a:tr>
              <a:tr h="9945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243/2025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Dispõe sobre a substituição da contribuição previdenciária patronal incidente sobre a folha de pagamentos por contribuição incidente sobre a Contribuição sobre Bens e Serviços – CBS, e dá outras providências.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899566"/>
                  </a:ext>
                </a:extLst>
              </a:tr>
              <a:tr h="9945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260/2025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anexo XI, sobre a Segurança Cibernética, que institui o Imposto sobre Bens e Serviços (IBS), a Contribuição Social sobre Bens e Serviços (CBS) e o Imposto Seletivo (IS) e da outras providências.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781527"/>
                  </a:ext>
                </a:extLst>
              </a:tr>
            </a:tbl>
          </a:graphicData>
        </a:graphic>
      </p:graphicFrame>
      <p:pic>
        <p:nvPicPr>
          <p:cNvPr id="2" name="Google Shape;97;g3e1f55e2a5d_0_2" title="ED. Niemyer cor branca.png">
            <a:extLst>
              <a:ext uri="{FF2B5EF4-FFF2-40B4-BE49-F238E27FC236}">
                <a16:creationId xmlns:a16="http://schemas.microsoft.com/office/drawing/2014/main" id="{2FD04EF7-D6A3-26E0-6B56-3C7A93545D1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8765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EC71DA1F-755E-B0D4-8284-0900E97AB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762F74D4-6721-BF71-D8FB-57E9F5FF2D48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589C6939-40F7-D2BE-F47E-F3C5EF7F96C9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9B1D2A9B-20FE-2678-EDA6-39DA8AB810F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536CD12B-E09D-6D53-EF17-9135A466A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291375"/>
              </p:ext>
            </p:extLst>
          </p:nvPr>
        </p:nvGraphicFramePr>
        <p:xfrm>
          <a:off x="469900" y="1270039"/>
          <a:ext cx="11480801" cy="49685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1354">
                  <a:extLst>
                    <a:ext uri="{9D8B030D-6E8A-4147-A177-3AD203B41FA5}">
                      <a16:colId xmlns:a16="http://schemas.microsoft.com/office/drawing/2014/main" val="622823911"/>
                    </a:ext>
                  </a:extLst>
                </a:gridCol>
                <a:gridCol w="1080799">
                  <a:extLst>
                    <a:ext uri="{9D8B030D-6E8A-4147-A177-3AD203B41FA5}">
                      <a16:colId xmlns:a16="http://schemas.microsoft.com/office/drawing/2014/main" val="3063745496"/>
                    </a:ext>
                  </a:extLst>
                </a:gridCol>
                <a:gridCol w="9228648">
                  <a:extLst>
                    <a:ext uri="{9D8B030D-6E8A-4147-A177-3AD203B41FA5}">
                      <a16:colId xmlns:a16="http://schemas.microsoft.com/office/drawing/2014/main" val="2635789346"/>
                    </a:ext>
                  </a:extLst>
                </a:gridCol>
              </a:tblGrid>
              <a:tr h="87680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261/2025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 de 16 de janeiro de 2025, que institui o Imposto sobre Bens e Serviços (IBS), a Contribuição Social sobre Bens e Serviços (CBS) e o Imposto Seletivo (IS); cria o Comitê Gestor do IBS e altera a legislação tributária.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206084"/>
                  </a:ext>
                </a:extLst>
              </a:tr>
              <a:tr h="87680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solidFill>
                            <a:srgbClr val="002060"/>
                          </a:solidFill>
                          <a:effectLst/>
                        </a:rPr>
                        <a:t>268/2025</a:t>
                      </a:r>
                      <a:endParaRPr lang="pt-BR" sz="14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Dispõe sobre a redução de alíquotas do Imposto sobre Bens e Serviços (IBS) e da Contribuição sobre Bens e Serviços (CBS) incidente sobre materiais de construção civil e dá outras providências.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506445"/>
                  </a:ext>
                </a:extLst>
              </a:tr>
              <a:tr h="87680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INDICAÇÃO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132/2025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Sugere ao Ministério da Fazenda e à Receita Federal do Brasil a edição de normas para regulamentar o regime aduaneiro especial de lojas francas, assegurando a desoneração do IBS e da CBS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636685"/>
                  </a:ext>
                </a:extLst>
              </a:tr>
              <a:tr h="146134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os </a:t>
                      </a:r>
                      <a:r>
                        <a:rPr lang="pt-BR" sz="1400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arts</a:t>
                      </a: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. 149 e 150 da Lei Complementar nº 214, de 16 de janeiro de 2025, nas partes que tratam da limitação da redução a zero de alíquotas do Imposto sobre Bens e Serviços (IBS), e da Contribuição Social sobre Bens e Serviços (CBS), incidentes sobre a venda de automóveis de passageiros, quando adquiridos por pessoas com deficiência ou com transtorno do espectro autista.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22784"/>
                  </a:ext>
                </a:extLst>
              </a:tr>
              <a:tr h="87680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35/2026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Institui Redutor Especial da Contribuição sobre Bens e Serviços – CBS aplicável a produtos da cadeia produtiva de bicicletas fabricados na Zona Franca de Manaus, com o objetivo de preservar o diferencial competitivo constitucionalmente assegurado à região.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003686"/>
                  </a:ext>
                </a:extLst>
              </a:tr>
            </a:tbl>
          </a:graphicData>
        </a:graphic>
      </p:graphicFrame>
      <p:pic>
        <p:nvPicPr>
          <p:cNvPr id="3" name="Google Shape;97;g3e1f55e2a5d_0_2" title="ED. Niemyer cor branca.png">
            <a:extLst>
              <a:ext uri="{FF2B5EF4-FFF2-40B4-BE49-F238E27FC236}">
                <a16:creationId xmlns:a16="http://schemas.microsoft.com/office/drawing/2014/main" id="{A0158145-C61D-DD05-F4D6-B4EA168E042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7665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C72C30B3-5502-E6F1-D66D-81F67C63A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E00DFABF-7E32-E749-5899-8A562C88D56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8BA678CC-CBC7-2A59-C622-43D489AAA13B}"/>
              </a:ext>
            </a:extLst>
          </p:cNvPr>
          <p:cNvSpPr txBox="1">
            <a:spLocks/>
          </p:cNvSpPr>
          <p:nvPr/>
        </p:nvSpPr>
        <p:spPr>
          <a:xfrm>
            <a:off x="415600" y="68120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5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b="1" dirty="0">
                <a:solidFill>
                  <a:schemeClr val="bg1"/>
                </a:solidFill>
              </a:rPr>
              <a:t>A REFORMA TRIBUTÁRIA, HISTÓRICO, PROPOSTAS E DESAFIOS</a:t>
            </a:r>
          </a:p>
        </p:txBody>
      </p:sp>
      <p:sp>
        <p:nvSpPr>
          <p:cNvPr id="5" name="Espaço Reservado para Texto 2">
            <a:extLst>
              <a:ext uri="{FF2B5EF4-FFF2-40B4-BE49-F238E27FC236}">
                <a16:creationId xmlns:a16="http://schemas.microsoft.com/office/drawing/2014/main" id="{9A88F325-ADC1-2C19-2CDA-C30828353C41}"/>
              </a:ext>
            </a:extLst>
          </p:cNvPr>
          <p:cNvSpPr txBox="1">
            <a:spLocks/>
          </p:cNvSpPr>
          <p:nvPr/>
        </p:nvSpPr>
        <p:spPr>
          <a:xfrm>
            <a:off x="135191" y="2556944"/>
            <a:ext cx="3546800" cy="37862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z="3000" b="1" dirty="0">
                <a:solidFill>
                  <a:schemeClr val="bg1"/>
                </a:solidFill>
              </a:rPr>
              <a:t>PEC 175, de 1995</a:t>
            </a:r>
            <a:br>
              <a:rPr lang="pt-BR" dirty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pt-BR" sz="1600" dirty="0">
                <a:solidFill>
                  <a:schemeClr val="bg1"/>
                </a:solidFill>
              </a:rPr>
              <a:t>– Apresentada pelo Poder Executivo criava uma contribuição sobre o valor agregado e um IVA dual,  substituindo Pis e </a:t>
            </a:r>
            <a:r>
              <a:rPr lang="pt-BR" sz="1600" dirty="0" err="1">
                <a:solidFill>
                  <a:schemeClr val="bg1"/>
                </a:solidFill>
              </a:rPr>
              <a:t>Cofins</a:t>
            </a:r>
            <a:r>
              <a:rPr lang="pt-BR" sz="1600" dirty="0">
                <a:solidFill>
                  <a:schemeClr val="bg1"/>
                </a:solidFill>
              </a:rPr>
              <a:t> e CPMF – relator Deputado Mussa Demes.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F8FE2A0-A3A7-9F35-B4F4-A46CB8E806BA}"/>
              </a:ext>
            </a:extLst>
          </p:cNvPr>
          <p:cNvSpPr txBox="1"/>
          <p:nvPr/>
        </p:nvSpPr>
        <p:spPr>
          <a:xfrm>
            <a:off x="4077055" y="2616571"/>
            <a:ext cx="322985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PEC 233, de 2008</a:t>
            </a:r>
          </a:p>
          <a:p>
            <a:pPr algn="just"/>
            <a:endParaRPr lang="pt-BR" sz="3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Apresentada pelo Poder Executivo – Instituía o IVA Federal (Pis/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Cide combustíveis), incorporava a CSLL ao IRPJ, unificação e nacionalização do ICMS – Deputado Virgílio Guimarães (autor) e Deputado Sandro Mabel (relator)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9D6D1BC-5440-9F1E-B63B-15552B990659}"/>
              </a:ext>
            </a:extLst>
          </p:cNvPr>
          <p:cNvSpPr txBox="1"/>
          <p:nvPr/>
        </p:nvSpPr>
        <p:spPr>
          <a:xfrm>
            <a:off x="8353073" y="2490743"/>
            <a:ext cx="342332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PEC 293/2004 </a:t>
            </a:r>
          </a:p>
          <a:p>
            <a:pPr algn="just"/>
            <a:endParaRPr lang="pt-BR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substitutivo apresentado em 2015 pelo Deputado Hauly – criação do IBS estadual substituindo Pis e </a:t>
            </a:r>
            <a:r>
              <a:rPr lang="pt-BR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Cofins</a:t>
            </a:r>
            <a:r>
              <a:rPr lang="pt-BR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IPI, IOF, ICMS e ISS com transição de 15 anos; Imposto Seletivo Federal sobre combustíveis, cigarros, </a:t>
            </a:r>
            <a:r>
              <a:rPr lang="pt-BR" sz="1600" dirty="0">
                <a:solidFill>
                  <a:schemeClr val="bg1"/>
                </a:solidFill>
                <a:latin typeface="+mn-lt"/>
              </a:rPr>
              <a:t>energia elétrica, telecomunicações, bebidas e veículos; incorporação da CSLL ao IRPJ. </a:t>
            </a:r>
          </a:p>
        </p:txBody>
      </p:sp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AA02BEA1-1887-D028-0693-914C412B39EE}"/>
              </a:ext>
            </a:extLst>
          </p:cNvPr>
          <p:cNvCxnSpPr/>
          <p:nvPr/>
        </p:nvCxnSpPr>
        <p:spPr>
          <a:xfrm>
            <a:off x="3875314" y="2471057"/>
            <a:ext cx="0" cy="397186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29A634BD-517E-4589-3EF5-75CE05C09AA5}"/>
              </a:ext>
            </a:extLst>
          </p:cNvPr>
          <p:cNvCxnSpPr/>
          <p:nvPr/>
        </p:nvCxnSpPr>
        <p:spPr>
          <a:xfrm>
            <a:off x="7957457" y="2371352"/>
            <a:ext cx="0" cy="397186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427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6E060F4C-E9AC-9268-263B-9F1CABF91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9E2D3385-0FFB-90AF-2B69-C19CED4EE917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C4D11D7F-D14A-BC0C-7E22-C64B31B89CF6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2D5194BB-3A0E-255C-6033-818C385AB1A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AF1CDD7-50AF-6AFD-3643-8F4D4AD1E0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440833"/>
              </p:ext>
            </p:extLst>
          </p:nvPr>
        </p:nvGraphicFramePr>
        <p:xfrm>
          <a:off x="215901" y="1054100"/>
          <a:ext cx="11645900" cy="53847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5827">
                  <a:extLst>
                    <a:ext uri="{9D8B030D-6E8A-4147-A177-3AD203B41FA5}">
                      <a16:colId xmlns:a16="http://schemas.microsoft.com/office/drawing/2014/main" val="2827006629"/>
                    </a:ext>
                  </a:extLst>
                </a:gridCol>
                <a:gridCol w="815827">
                  <a:extLst>
                    <a:ext uri="{9D8B030D-6E8A-4147-A177-3AD203B41FA5}">
                      <a16:colId xmlns:a16="http://schemas.microsoft.com/office/drawing/2014/main" val="2516059188"/>
                    </a:ext>
                  </a:extLst>
                </a:gridCol>
                <a:gridCol w="10014246">
                  <a:extLst>
                    <a:ext uri="{9D8B030D-6E8A-4147-A177-3AD203B41FA5}">
                      <a16:colId xmlns:a16="http://schemas.microsoft.com/office/drawing/2014/main" val="1755172361"/>
                    </a:ext>
                  </a:extLst>
                </a:gridCol>
              </a:tblGrid>
              <a:tr h="7977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51/2026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explicitar a inclusão de proteínas animais essenciais na Cesta Básica Nacional de Alimentos sujeita à alíquota zero do Imposto sobre Bens e Serviços (IBS) e da Contribuição Social sobre Bens e Serviços (CBS).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105029"/>
                  </a:ext>
                </a:extLst>
              </a:tr>
              <a:tr h="9971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78/2026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reduzir a zero as alíquotas do IBS e da CBS incidentes sobre a aquisição de motocicletas por mototaxistas, por motociclistas profissionais cadastrados em plataformas de transporte individual de passageiros e por motociclistas cadastrados em plataformas de entrega de encomendas, alimentos e bebidas.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1434139"/>
                  </a:ext>
                </a:extLst>
              </a:tr>
              <a:tr h="99718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79/2026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conceder crédito presumido da Contribuição sobre Bens e Serviços (CBS) para equalização do preço dos combustíveis na Região Norte aplicável à gasolina e ao óleo diesel, com mecanismos de repasse obrigatório ao consumidor, controle fiscal, avaliação periódica e limitação da renúncia fiscal.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996193"/>
                  </a:ext>
                </a:extLst>
              </a:tr>
              <a:tr h="79774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>
                          <a:solidFill>
                            <a:srgbClr val="002060"/>
                          </a:solidFill>
                          <a:effectLst/>
                        </a:rPr>
                        <a:t>56/2026</a:t>
                      </a:r>
                      <a:endParaRPr lang="pt-BR" sz="1400" b="0" i="0" u="none" strike="noStrike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o inciso XII do art. 6º, da Lei Complementar nº 214, de 16 de janeiro de 2025 para explicitar a não incidência do IBS e CBS sobre as contribuições associativas e quaisquer outras contribuições estatutárias, de natureza não contraprestacional, destinadas à manutenção e ao custeio das associações civis sem fins econômicos. 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601845"/>
                  </a:ext>
                </a:extLst>
              </a:tr>
              <a:tr h="179493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84/2026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Institui regime tributário diferenciado e temporário para operações com resíduos e materiais destinados à reciclagem; estabelece alíquota reduzida ou tratamento </a:t>
                      </a:r>
                      <a:r>
                        <a:rPr lang="pt-BR" sz="1400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não?cumulativo</a:t>
                      </a: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 do IBS/CBS sobre insumos reciclados; prevê crédito integral do tributo aos adquirentes até o montante já tributado em ciclos anteriores; cria o Cadastro Nacional de Materiais Reciclados e o Sistema de Certificação de Cadeia de Custódia como condição para fruição dos benefícios; institui mecanismo de crédito presumido e incentivos para coletores, cooperativas e integradores logísticos; disciplina regras de compliance, rastreabilidade eletrônica e prevenção de fraudes; fixa prazo potestativo de aplicação do regime por 5 anos sujeita à avaliação periódica de impacto </a:t>
                      </a:r>
                      <a:r>
                        <a:rPr lang="pt-BR" sz="1400" u="none" strike="noStrike" dirty="0" err="1">
                          <a:solidFill>
                            <a:srgbClr val="002060"/>
                          </a:solidFill>
                          <a:effectLst/>
                        </a:rPr>
                        <a:t>econômico?ambiental</a:t>
                      </a: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; e dá outras providências.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05" marR="4605" marT="460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346401"/>
                  </a:ext>
                </a:extLst>
              </a:tr>
            </a:tbl>
          </a:graphicData>
        </a:graphic>
      </p:graphicFrame>
      <p:pic>
        <p:nvPicPr>
          <p:cNvPr id="3" name="Google Shape;97;g3e1f55e2a5d_0_2" title="ED. Niemyer cor branca.png">
            <a:extLst>
              <a:ext uri="{FF2B5EF4-FFF2-40B4-BE49-F238E27FC236}">
                <a16:creationId xmlns:a16="http://schemas.microsoft.com/office/drawing/2014/main" id="{05019B45-DEE9-A11C-91B5-AB951314725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9948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55C322F8-66E5-6DFE-3CD1-4AE4C7052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5501D224-5C26-2DEA-0866-3D4363EDC797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335199CB-3937-6809-18AE-5ABCFF94E027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40237AA9-3836-3FF5-E1AB-A519963863F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E44BE74-8550-F1D3-DE7F-AC822FAA4D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718182"/>
              </p:ext>
            </p:extLst>
          </p:nvPr>
        </p:nvGraphicFramePr>
        <p:xfrm>
          <a:off x="304800" y="948882"/>
          <a:ext cx="11582399" cy="56108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3404">
                  <a:extLst>
                    <a:ext uri="{9D8B030D-6E8A-4147-A177-3AD203B41FA5}">
                      <a16:colId xmlns:a16="http://schemas.microsoft.com/office/drawing/2014/main" val="842779012"/>
                    </a:ext>
                  </a:extLst>
                </a:gridCol>
                <a:gridCol w="803404">
                  <a:extLst>
                    <a:ext uri="{9D8B030D-6E8A-4147-A177-3AD203B41FA5}">
                      <a16:colId xmlns:a16="http://schemas.microsoft.com/office/drawing/2014/main" val="3348377039"/>
                    </a:ext>
                  </a:extLst>
                </a:gridCol>
                <a:gridCol w="9975591">
                  <a:extLst>
                    <a:ext uri="{9D8B030D-6E8A-4147-A177-3AD203B41FA5}">
                      <a16:colId xmlns:a16="http://schemas.microsoft.com/office/drawing/2014/main" val="2598670780"/>
                    </a:ext>
                  </a:extLst>
                </a:gridCol>
              </a:tblGrid>
              <a:tr h="7013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95/2026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prever redução de 40% das alíquotas da CBS e do IBS aplicáveis à atividade de representação comercial.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062650"/>
                  </a:ext>
                </a:extLst>
              </a:tr>
              <a:tr h="140272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98/2026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prorrogar para 1º de janeiro de 2035 o prazo de efetivação do pedido de registro do parcelamento do solo que autoriza a opção pelo regime de transição de recolhimento do IBS e da CBS com base na receita bruta recebida.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848047"/>
                  </a:ext>
                </a:extLst>
              </a:tr>
              <a:tr h="7013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92/2026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reconhecer o calçado como bem essencial e prever tratamento tributário diferenciado no âmbito da CBS e do IBS.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847397"/>
                  </a:ext>
                </a:extLst>
              </a:tr>
              <a:tr h="175340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94/2026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reconhecer os óculos de grau como bem essencial e prever tratamento tributário diferenciado no âmbito da CBS e do IBS.</a:t>
                      </a:r>
                      <a:b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</a:br>
                      <a:b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</a:b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285205"/>
                  </a:ext>
                </a:extLst>
              </a:tr>
              <a:tr h="10520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PLP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116/2026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14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Altera a Lei Complementar nº 214, de 16 de janeiro de 2025, para incluir, no Anexo IX do art. 138, os itens destinados à irrigação, inclusive aqueles utilizados em piscinas artificiais, no âmbito do IBS e da CBS.</a:t>
                      </a:r>
                      <a:endParaRPr lang="pt-BR" sz="14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880804"/>
                  </a:ext>
                </a:extLst>
              </a:tr>
            </a:tbl>
          </a:graphicData>
        </a:graphic>
      </p:graphicFrame>
      <p:pic>
        <p:nvPicPr>
          <p:cNvPr id="3" name="Google Shape;97;g3e1f55e2a5d_0_2" title="ED. Niemyer cor branca.png">
            <a:extLst>
              <a:ext uri="{FF2B5EF4-FFF2-40B4-BE49-F238E27FC236}">
                <a16:creationId xmlns:a16="http://schemas.microsoft.com/office/drawing/2014/main" id="{67A292CA-9A49-EB53-6324-61041FD2321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78958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e1f55e2a5d_0_11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14" name="Google Shape;114;g3e1f55e2a5d_0_11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15" name="Google Shape;115;g3e1f55e2a5d_0_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g3e1f55e2a5d_0_1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27433" y="5049138"/>
            <a:ext cx="5737200" cy="1434228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g3e1f55e2a5d_0_11"/>
          <p:cNvSpPr txBox="1"/>
          <p:nvPr/>
        </p:nvSpPr>
        <p:spPr>
          <a:xfrm>
            <a:off x="1421400" y="3462997"/>
            <a:ext cx="93492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rgbClr val="DB9920"/>
                </a:solidFill>
              </a:rPr>
              <a:t>MUITO OBRIGADO (A)!</a:t>
            </a:r>
            <a:endParaRPr sz="3200" dirty="0">
              <a:solidFill>
                <a:srgbClr val="DB9920"/>
              </a:solidFill>
            </a:endParaRPr>
          </a:p>
        </p:txBody>
      </p:sp>
      <p:sp>
        <p:nvSpPr>
          <p:cNvPr id="118" name="Google Shape;118;g3e1f55e2a5d_0_11"/>
          <p:cNvSpPr txBox="1"/>
          <p:nvPr/>
        </p:nvSpPr>
        <p:spPr>
          <a:xfrm>
            <a:off x="2547257" y="4103704"/>
            <a:ext cx="7097486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200" b="1" dirty="0">
                <a:solidFill>
                  <a:srgbClr val="FFFFFF"/>
                </a:solidFill>
              </a:rPr>
              <a:t>Fernando.Mombelli@rfb.gov.br</a:t>
            </a:r>
            <a:r>
              <a:rPr lang="pt-BR" sz="2200" dirty="0">
                <a:solidFill>
                  <a:schemeClr val="dk1"/>
                </a:solidFill>
              </a:rPr>
              <a:t> </a:t>
            </a:r>
            <a:endParaRPr sz="2200" dirty="0">
              <a:solidFill>
                <a:srgbClr val="DB9920"/>
              </a:solidFill>
            </a:endParaRPr>
          </a:p>
        </p:txBody>
      </p:sp>
      <p:pic>
        <p:nvPicPr>
          <p:cNvPr id="2" name="Picture 2" descr="Congresso de Direito Tributário em Questão 2025 - FESDT">
            <a:extLst>
              <a:ext uri="{FF2B5EF4-FFF2-40B4-BE49-F238E27FC236}">
                <a16:creationId xmlns:a16="http://schemas.microsoft.com/office/drawing/2014/main" id="{5427D149-7817-CE56-5738-13188A1B05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-2"/>
          <a:stretch>
            <a:fillRect/>
          </a:stretch>
        </p:blipFill>
        <p:spPr bwMode="auto">
          <a:xfrm>
            <a:off x="4377877" y="172314"/>
            <a:ext cx="3115123" cy="3115123"/>
          </a:xfrm>
          <a:custGeom>
            <a:avLst/>
            <a:gdLst/>
            <a:ahLst/>
            <a:cxnLst/>
            <a:rect l="l" t="t" r="r" b="b"/>
            <a:pathLst>
              <a:path w="2457864" h="2457864">
                <a:moveTo>
                  <a:pt x="1228932" y="0"/>
                </a:moveTo>
                <a:cubicBezTo>
                  <a:pt x="1907652" y="0"/>
                  <a:pt x="2457864" y="550212"/>
                  <a:pt x="2457864" y="1228932"/>
                </a:cubicBezTo>
                <a:cubicBezTo>
                  <a:pt x="2457864" y="1907652"/>
                  <a:pt x="1907652" y="2457864"/>
                  <a:pt x="1228932" y="2457864"/>
                </a:cubicBezTo>
                <a:cubicBezTo>
                  <a:pt x="550212" y="2457864"/>
                  <a:pt x="0" y="1907652"/>
                  <a:pt x="0" y="1228932"/>
                </a:cubicBezTo>
                <a:cubicBezTo>
                  <a:pt x="0" y="550212"/>
                  <a:pt x="550212" y="0"/>
                  <a:pt x="1228932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54071438-DF1D-E98D-5FF1-A897AA4E6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510A43FA-32A3-AA94-FFA1-8A0223EC54CA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8B1129B2-9DB5-C98A-3FF0-8158E3FAAC1E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73A73313-690E-2B41-0F12-FA44B9164F9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94C7EBA-9ACB-B79A-ECF7-843447A97D33}"/>
              </a:ext>
            </a:extLst>
          </p:cNvPr>
          <p:cNvSpPr txBox="1">
            <a:spLocks/>
          </p:cNvSpPr>
          <p:nvPr/>
        </p:nvSpPr>
        <p:spPr>
          <a:xfrm>
            <a:off x="415600" y="75690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3200" b="1" dirty="0">
                <a:solidFill>
                  <a:schemeClr val="bg1"/>
                </a:solidFill>
              </a:rPr>
              <a:t>PEC 45/2019 </a:t>
            </a:r>
          </a:p>
          <a:p>
            <a:r>
              <a:rPr lang="pt-BR" sz="3200" b="1" dirty="0">
                <a:solidFill>
                  <a:schemeClr val="bg1"/>
                </a:solidFill>
              </a:rPr>
              <a:t>AUTOR DEPUTADO BALEIA ROSSI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D72C7B5-760B-6DA7-94BA-1A771352DDA6}"/>
              </a:ext>
            </a:extLst>
          </p:cNvPr>
          <p:cNvSpPr txBox="1">
            <a:spLocks/>
          </p:cNvSpPr>
          <p:nvPr/>
        </p:nvSpPr>
        <p:spPr>
          <a:xfrm>
            <a:off x="415599" y="1903410"/>
            <a:ext cx="11360801" cy="3051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Substituição progressiva do ICMS, ISS, IPI, Pis e </a:t>
            </a:r>
            <a:r>
              <a:rPr lang="pt-BR" sz="1800" dirty="0" err="1">
                <a:solidFill>
                  <a:schemeClr val="bg1"/>
                </a:solidFill>
              </a:rPr>
              <a:t>Cofins</a:t>
            </a:r>
            <a:r>
              <a:rPr lang="pt-BR" sz="1800" dirty="0">
                <a:solidFill>
                  <a:schemeClr val="bg1"/>
                </a:solidFill>
              </a:rPr>
              <a:t> por um imposto sobre valor agregado denominado IBS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Legislação única e centralizada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Incidência por fora e receita compartilhada entre União, Estados e Municípios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Crédito financeiro e desoneração dos investimentos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Dividido em três parcelas, uma da União, outra dos estados e uma terceira dos municípios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Poucas isenções e alíquota única por ente federativo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Transição de 10 anos com substituição gradual (2 de teste e outros 8 progressivos) para a partilha da receita (destino) prazo em até 50 anos)</a:t>
            </a:r>
          </a:p>
        </p:txBody>
      </p:sp>
      <p:pic>
        <p:nvPicPr>
          <p:cNvPr id="7" name="Google Shape;97;g3e1f55e2a5d_0_2" title="ED. Niemyer cor branca.png">
            <a:extLst>
              <a:ext uri="{FF2B5EF4-FFF2-40B4-BE49-F238E27FC236}">
                <a16:creationId xmlns:a16="http://schemas.microsoft.com/office/drawing/2014/main" id="{0B5DAE1B-710C-184E-4070-9DCF0968D4A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4885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B7B1C321-1EDE-CB48-3B97-48A21CA23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BBD265D0-682D-27C1-E041-A8035C0F23C7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BEEF57CC-9160-8647-4ACA-4404303D0F28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B5FC8F6E-5481-2395-6410-4AE68D78F15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5CFB34D-98E8-E479-4DF7-E7B819D9B943}"/>
              </a:ext>
            </a:extLst>
          </p:cNvPr>
          <p:cNvSpPr txBox="1">
            <a:spLocks/>
          </p:cNvSpPr>
          <p:nvPr/>
        </p:nvSpPr>
        <p:spPr>
          <a:xfrm>
            <a:off x="415600" y="736559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3200" b="1" dirty="0">
                <a:solidFill>
                  <a:schemeClr val="bg1"/>
                </a:solidFill>
              </a:rPr>
              <a:t>PEC 110/2019 </a:t>
            </a:r>
          </a:p>
          <a:p>
            <a:r>
              <a:rPr lang="pt-BR" sz="3200" b="1" dirty="0">
                <a:solidFill>
                  <a:schemeClr val="bg1"/>
                </a:solidFill>
              </a:rPr>
              <a:t>RELATOR SENADOR ROBERTO ROCHA 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73680D-25EF-5470-FB94-E01867FE3EEC}"/>
              </a:ext>
            </a:extLst>
          </p:cNvPr>
          <p:cNvSpPr txBox="1">
            <a:spLocks/>
          </p:cNvSpPr>
          <p:nvPr/>
        </p:nvSpPr>
        <p:spPr>
          <a:xfrm>
            <a:off x="572579" y="2320686"/>
            <a:ext cx="11360800" cy="36561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Criação de um IVA dual, um federal (substituindo Pis, </a:t>
            </a:r>
            <a:r>
              <a:rPr lang="pt-BR" sz="1900" dirty="0" err="1">
                <a:solidFill>
                  <a:schemeClr val="bg1"/>
                </a:solidFill>
              </a:rPr>
              <a:t>Cofins</a:t>
            </a:r>
            <a:r>
              <a:rPr lang="pt-BR" sz="1900" dirty="0">
                <a:solidFill>
                  <a:schemeClr val="bg1"/>
                </a:solidFill>
              </a:rPr>
              <a:t> e IPI) e outro subnacional( substituindo ISS, ICMS)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Ambos com legislação uniforme, centralizada, incidindo sobre bens e serviços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Cálculo sem incidência de tributos (por fora)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Crédito financeiro imediato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Alíquotas uniformes, com exceção de alguns produtos previstos em lei complementar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Poucos regimes diferenciados ou favorecidos, em lista proposta em lei complementar</a:t>
            </a:r>
          </a:p>
          <a:p>
            <a:pPr algn="just">
              <a:lnSpc>
                <a:spcPct val="150000"/>
              </a:lnSpc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Imposto seletivo com função extrafiscal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7" name="Google Shape;97;g3e1f55e2a5d_0_2" title="ED. Niemyer cor branca.png">
            <a:extLst>
              <a:ext uri="{FF2B5EF4-FFF2-40B4-BE49-F238E27FC236}">
                <a16:creationId xmlns:a16="http://schemas.microsoft.com/office/drawing/2014/main" id="{7C6C82B0-1991-0AA0-6E38-42C220E8135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8526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505A9365-6B47-9377-D728-8FA683921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3C87C7A1-F904-3ACD-C61E-098720101B6C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FC8DA85F-2F15-3F82-CF93-D3689F8CB833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A0FBBD03-00FD-A798-6D80-D6BB3AD9ECF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0E0711E-B109-FC67-7BC1-DA911DD1CC02}"/>
              </a:ext>
            </a:extLst>
          </p:cNvPr>
          <p:cNvSpPr txBox="1">
            <a:spLocks/>
          </p:cNvSpPr>
          <p:nvPr/>
        </p:nvSpPr>
        <p:spPr>
          <a:xfrm>
            <a:off x="415600" y="75479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7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3200" dirty="0">
                <a:solidFill>
                  <a:schemeClr val="bg1"/>
                </a:solidFill>
              </a:rPr>
              <a:t>EMENDA GLOBAL SUBSTITUTIVA 178/2019 – À PEC 45/2019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E53F9C8-A981-E033-E4FC-01F58BC79028}"/>
              </a:ext>
            </a:extLst>
          </p:cNvPr>
          <p:cNvSpPr txBox="1">
            <a:spLocks/>
          </p:cNvSpPr>
          <p:nvPr/>
        </p:nvSpPr>
        <p:spPr>
          <a:xfrm>
            <a:off x="415600" y="1967874"/>
            <a:ext cx="11515144" cy="4135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Reforma Tributária Solidária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</a:pPr>
            <a:endParaRPr lang="pt-BR" sz="19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Diminuição da tributação sobre o consumo com aumento da tributação sobre a renda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</a:pPr>
            <a:endParaRPr lang="pt-BR" sz="19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Elevar a tributação sobre a renda em até 273 bilhões e reduzir quase no mesmo montante a tributação sobre o consumo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</a:pPr>
            <a:endParaRPr lang="pt-BR" sz="19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Elevar a tributação sobre o patrimônio em até 73 bilhões e reduzir a contribuição sobre a folha quase no mesmo montante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</a:pPr>
            <a:endParaRPr lang="pt-BR" sz="19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Criação de um IVA substituindo o ICMS e ISS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</a:pPr>
            <a:endParaRPr lang="pt-BR" sz="19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Instituição da renda básica tributária para beneficiários do cadastro social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</a:pPr>
            <a:endParaRPr lang="pt-BR" sz="19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900" dirty="0">
                <a:solidFill>
                  <a:schemeClr val="bg1"/>
                </a:solidFill>
              </a:rPr>
              <a:t>Brasil (renda 18,3%-patrimônio 4,4%-consumo 48,7%-outros 27,6%)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</a:pPr>
            <a:endParaRPr lang="pt-BR" dirty="0">
              <a:solidFill>
                <a:schemeClr val="bg1"/>
              </a:solidFill>
            </a:endParaRPr>
          </a:p>
          <a:p>
            <a:pPr algn="just"/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7" name="Google Shape;97;g3e1f55e2a5d_0_2" title="ED. Niemyer cor branca.png">
            <a:extLst>
              <a:ext uri="{FF2B5EF4-FFF2-40B4-BE49-F238E27FC236}">
                <a16:creationId xmlns:a16="http://schemas.microsoft.com/office/drawing/2014/main" id="{C61B17DC-5A80-D2A1-288F-3473F86FA14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9190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84119505-520A-4FF7-54CD-399358FDD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58E4C58C-E17D-80AD-7BB8-3D01B19D95D2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0A1446D0-6CEB-77E0-40DD-297B744C4375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81193F94-955F-F194-B375-C3BDAE431DC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F3AB06FB-275B-80AF-F5BD-068A33CD0B2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D2C4C96-D5ED-2955-67FA-8501CBC05D60}"/>
              </a:ext>
            </a:extLst>
          </p:cNvPr>
          <p:cNvSpPr txBox="1">
            <a:spLocks/>
          </p:cNvSpPr>
          <p:nvPr/>
        </p:nvSpPr>
        <p:spPr>
          <a:xfrm>
            <a:off x="415600" y="823110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t-BR" sz="3200" b="1" dirty="0">
                <a:solidFill>
                  <a:schemeClr val="bg1"/>
                </a:solidFill>
              </a:rPr>
              <a:t>CBS – PL 3887/2019 </a:t>
            </a:r>
          </a:p>
          <a:p>
            <a:r>
              <a:rPr lang="pt-BR" sz="3200" b="1" dirty="0">
                <a:solidFill>
                  <a:schemeClr val="bg1"/>
                </a:solidFill>
              </a:rPr>
              <a:t>INICIATIVA DO PODER EXECUTIVO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AF9340-4A13-D877-BE55-BFD17A24567E}"/>
              </a:ext>
            </a:extLst>
          </p:cNvPr>
          <p:cNvSpPr txBox="1">
            <a:spLocks/>
          </p:cNvSpPr>
          <p:nvPr/>
        </p:nvSpPr>
        <p:spPr>
          <a:xfrm>
            <a:off x="415600" y="2036909"/>
            <a:ext cx="11360800" cy="4093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Contribuição sobre Bens e Serviços</a:t>
            </a: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Substitui Pis/</a:t>
            </a:r>
            <a:r>
              <a:rPr lang="pt-BR" sz="1800" dirty="0" err="1">
                <a:solidFill>
                  <a:schemeClr val="bg1"/>
                </a:solidFill>
              </a:rPr>
              <a:t>Cofins</a:t>
            </a:r>
            <a:endParaRPr lang="pt-BR" sz="1800" dirty="0">
              <a:solidFill>
                <a:schemeClr val="bg1"/>
              </a:solidFill>
            </a:endParaRP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Alíquota única sobre bens, serviços e intangíveis</a:t>
            </a: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Extinção da quase totalidade dos regimes favorecidos ou especiais</a:t>
            </a: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Crédito financeiro e imediato</a:t>
            </a: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Responsabilização das plataformas digitais</a:t>
            </a: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Adequado tratamento ao ato cooperativo e produtor rural</a:t>
            </a: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Incide sobre as receitas da atividade</a:t>
            </a: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Aproveita os créditos anteriores do Pis/</a:t>
            </a:r>
            <a:r>
              <a:rPr lang="pt-BR" sz="1800" dirty="0" err="1">
                <a:solidFill>
                  <a:schemeClr val="bg1"/>
                </a:solidFill>
              </a:rPr>
              <a:t>Cofins</a:t>
            </a:r>
            <a:endParaRPr lang="pt-BR" sz="1800" dirty="0">
              <a:solidFill>
                <a:schemeClr val="bg1"/>
              </a:solidFill>
            </a:endParaRPr>
          </a:p>
          <a:p>
            <a:pPr algn="just">
              <a:buClr>
                <a:schemeClr val="bg1"/>
              </a:buClr>
              <a:buFont typeface="Wingdings" panose="05000000000000000000" pitchFamily="2" charset="2"/>
              <a:buChar char="q"/>
            </a:pPr>
            <a:r>
              <a:rPr lang="pt-BR" sz="1800" dirty="0">
                <a:solidFill>
                  <a:schemeClr val="bg1"/>
                </a:solidFill>
              </a:rPr>
              <a:t>Respeita as isenções - contrato</a:t>
            </a:r>
          </a:p>
          <a:p>
            <a:pPr algn="just"/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7" name="Google Shape;97;g3e1f55e2a5d_0_2" title="ED. Niemyer cor branca.png">
            <a:extLst>
              <a:ext uri="{FF2B5EF4-FFF2-40B4-BE49-F238E27FC236}">
                <a16:creationId xmlns:a16="http://schemas.microsoft.com/office/drawing/2014/main" id="{37BC2F0C-6109-219F-89B3-4D08EBCB467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0148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6060B27A-7B55-A8A6-7DFA-120141121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0239BD9E-6980-C845-BAA8-079B992B9B88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DCE95A97-6D2E-81F3-695A-08E2964FA62B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9FE06084-7122-4626-962B-367803930AC1}"/>
              </a:ext>
            </a:extLst>
          </p:cNvPr>
          <p:cNvSpPr/>
          <p:nvPr/>
        </p:nvSpPr>
        <p:spPr>
          <a:xfrm>
            <a:off x="-4794" y="-106602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08EF975D-2423-49BB-0EFE-BC072B703C4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06A63732-4912-45FA-7288-4898C316A4D2}"/>
              </a:ext>
            </a:extLst>
          </p:cNvPr>
          <p:cNvSpPr/>
          <p:nvPr/>
        </p:nvSpPr>
        <p:spPr>
          <a:xfrm>
            <a:off x="3270331" y="3397237"/>
            <a:ext cx="3957018" cy="1008555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371600">
              <a:defRPr/>
            </a:pPr>
            <a:r>
              <a:rPr lang="pt-BR" sz="2700" b="1" dirty="0">
                <a:solidFill>
                  <a:srgbClr val="002060"/>
                </a:solidFill>
                <a:latin typeface="Montserrat" panose="00000500000000000000" pitchFamily="2" charset="0"/>
              </a:rPr>
              <a:t>EC 132/23</a:t>
            </a:r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E6F02BBD-DBE6-0B64-D47A-4839F7251AC3}"/>
              </a:ext>
            </a:extLst>
          </p:cNvPr>
          <p:cNvSpPr/>
          <p:nvPr/>
        </p:nvSpPr>
        <p:spPr>
          <a:xfrm>
            <a:off x="7450413" y="1806189"/>
            <a:ext cx="2173384" cy="1395259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371600">
              <a:defRPr/>
            </a:pPr>
            <a:r>
              <a:rPr lang="pt-BR" sz="2700" b="1" dirty="0">
                <a:solidFill>
                  <a:srgbClr val="002060"/>
                </a:solidFill>
                <a:latin typeface="Montserrat" panose="00000500000000000000" pitchFamily="2" charset="0"/>
              </a:rPr>
              <a:t>PEC 110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403B499B-A0B5-D548-CF42-60D08D61EB37}"/>
              </a:ext>
            </a:extLst>
          </p:cNvPr>
          <p:cNvSpPr/>
          <p:nvPr/>
        </p:nvSpPr>
        <p:spPr>
          <a:xfrm>
            <a:off x="778335" y="1704331"/>
            <a:ext cx="2173384" cy="1395259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371600">
              <a:defRPr/>
            </a:pPr>
            <a:r>
              <a:rPr lang="pt-BR" sz="2700" b="1" dirty="0">
                <a:solidFill>
                  <a:srgbClr val="002060"/>
                </a:solidFill>
                <a:latin typeface="Montserrat" panose="00000500000000000000" pitchFamily="2" charset="0"/>
              </a:rPr>
              <a:t>PEC 45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3A78DA3C-6C9E-C441-A5D6-9FBDFAB6D5A7}"/>
              </a:ext>
            </a:extLst>
          </p:cNvPr>
          <p:cNvSpPr/>
          <p:nvPr/>
        </p:nvSpPr>
        <p:spPr>
          <a:xfrm>
            <a:off x="4353323" y="0"/>
            <a:ext cx="2378461" cy="1676400"/>
          </a:xfrm>
          <a:prstGeom prst="ellipse">
            <a:avLst/>
          </a:prstGeom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371600">
              <a:defRPr/>
            </a:pPr>
            <a:r>
              <a:rPr lang="pt-BR" sz="2700" b="1" dirty="0">
                <a:solidFill>
                  <a:srgbClr val="002060"/>
                </a:solidFill>
                <a:latin typeface="Montserrat" panose="00000500000000000000" pitchFamily="2" charset="0"/>
              </a:rPr>
              <a:t>EC 18/65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CD8615F5-BAED-B929-761B-7A7A836D62E9}"/>
              </a:ext>
            </a:extLst>
          </p:cNvPr>
          <p:cNvCxnSpPr>
            <a:cxnSpLocks/>
          </p:cNvCxnSpPr>
          <p:nvPr/>
        </p:nvCxnSpPr>
        <p:spPr>
          <a:xfrm flipV="1">
            <a:off x="4720856" y="-48191"/>
            <a:ext cx="1532858" cy="180790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64678FD-CE50-2E1C-6A52-4852C5B09F9F}"/>
              </a:ext>
            </a:extLst>
          </p:cNvPr>
          <p:cNvCxnSpPr>
            <a:cxnSpLocks/>
          </p:cNvCxnSpPr>
          <p:nvPr/>
        </p:nvCxnSpPr>
        <p:spPr>
          <a:xfrm>
            <a:off x="4601421" y="-70070"/>
            <a:ext cx="1900391" cy="1714507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>
            <a:extLst>
              <a:ext uri="{FF2B5EF4-FFF2-40B4-BE49-F238E27FC236}">
                <a16:creationId xmlns:a16="http://schemas.microsoft.com/office/drawing/2014/main" id="{1FE093FA-7B53-08BE-E850-7334A765FD9C}"/>
              </a:ext>
            </a:extLst>
          </p:cNvPr>
          <p:cNvSpPr/>
          <p:nvPr/>
        </p:nvSpPr>
        <p:spPr>
          <a:xfrm>
            <a:off x="2216441" y="4504465"/>
            <a:ext cx="6360220" cy="899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371600">
              <a:defRPr/>
            </a:pPr>
            <a:r>
              <a:rPr lang="pt-BR" sz="1800" dirty="0">
                <a:solidFill>
                  <a:schemeClr val="bg1"/>
                </a:solidFill>
                <a:latin typeface="Montserrat" panose="00000500000000000000" pitchFamily="2" charset="0"/>
              </a:rPr>
              <a:t>LEI COMPLEMENTAR 214/25</a:t>
            </a:r>
          </a:p>
          <a:p>
            <a:pPr algn="ctr" defTabSz="1371600">
              <a:defRPr/>
            </a:pPr>
            <a:r>
              <a:rPr lang="pt-BR" sz="1800" dirty="0">
                <a:solidFill>
                  <a:schemeClr val="bg1"/>
                </a:solidFill>
                <a:latin typeface="Montserrat" panose="00000500000000000000" pitchFamily="2" charset="0"/>
              </a:rPr>
              <a:t>LEI COMPLEMENTAR 227/26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28766051-9B12-50E8-E483-DDDA9B8E67B1}"/>
              </a:ext>
            </a:extLst>
          </p:cNvPr>
          <p:cNvSpPr/>
          <p:nvPr/>
        </p:nvSpPr>
        <p:spPr>
          <a:xfrm>
            <a:off x="3176480" y="5870804"/>
            <a:ext cx="4621610" cy="10363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371600">
              <a:defRPr/>
            </a:pPr>
            <a:r>
              <a:rPr lang="pt-BR" sz="1800" dirty="0">
                <a:solidFill>
                  <a:schemeClr val="bg1"/>
                </a:solidFill>
                <a:latin typeface="Montserrat" panose="00000500000000000000" pitchFamily="2" charset="0"/>
              </a:rPr>
              <a:t>REGULAMENTO E SISTEMA OPERACIONAL</a:t>
            </a:r>
          </a:p>
        </p:txBody>
      </p:sp>
      <p:sp>
        <p:nvSpPr>
          <p:cNvPr id="11" name="Seta: para Baixo 10">
            <a:extLst>
              <a:ext uri="{FF2B5EF4-FFF2-40B4-BE49-F238E27FC236}">
                <a16:creationId xmlns:a16="http://schemas.microsoft.com/office/drawing/2014/main" id="{86D0D334-04C2-8755-BADB-3E5BC310347A}"/>
              </a:ext>
            </a:extLst>
          </p:cNvPr>
          <p:cNvSpPr/>
          <p:nvPr/>
        </p:nvSpPr>
        <p:spPr>
          <a:xfrm>
            <a:off x="5362258" y="5340993"/>
            <a:ext cx="81611" cy="708000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12" name="Seta: para Cima 11">
            <a:extLst>
              <a:ext uri="{FF2B5EF4-FFF2-40B4-BE49-F238E27FC236}">
                <a16:creationId xmlns:a16="http://schemas.microsoft.com/office/drawing/2014/main" id="{2BF244D9-5FEC-4249-FB01-0175DED906D7}"/>
              </a:ext>
            </a:extLst>
          </p:cNvPr>
          <p:cNvSpPr/>
          <p:nvPr/>
        </p:nvSpPr>
        <p:spPr>
          <a:xfrm rot="14289910">
            <a:off x="6689528" y="2589389"/>
            <a:ext cx="606398" cy="966069"/>
          </a:xfrm>
          <a:prstGeom prst="upArrow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schemeClr val="bg1"/>
              </a:solidFill>
              <a:latin typeface="Aptos" panose="02110004020202020204"/>
            </a:endParaRPr>
          </a:p>
        </p:txBody>
      </p:sp>
      <p:sp>
        <p:nvSpPr>
          <p:cNvPr id="13" name="Seta: para a Direita 12">
            <a:extLst>
              <a:ext uri="{FF2B5EF4-FFF2-40B4-BE49-F238E27FC236}">
                <a16:creationId xmlns:a16="http://schemas.microsoft.com/office/drawing/2014/main" id="{20E74558-8C83-184B-6D4E-2D8894D2BFF4}"/>
              </a:ext>
            </a:extLst>
          </p:cNvPr>
          <p:cNvSpPr/>
          <p:nvPr/>
        </p:nvSpPr>
        <p:spPr>
          <a:xfrm rot="1973715">
            <a:off x="2964106" y="2742820"/>
            <a:ext cx="926263" cy="659206"/>
          </a:xfrm>
          <a:prstGeom prst="rightArrow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schemeClr val="bg1"/>
              </a:solidFill>
              <a:latin typeface="Aptos" panose="02110004020202020204"/>
            </a:endParaRPr>
          </a:p>
        </p:txBody>
      </p:sp>
      <p:sp>
        <p:nvSpPr>
          <p:cNvPr id="14" name="Espaço Reservado para Número de Slide 1">
            <a:extLst>
              <a:ext uri="{FF2B5EF4-FFF2-40B4-BE49-F238E27FC236}">
                <a16:creationId xmlns:a16="http://schemas.microsoft.com/office/drawing/2014/main" id="{E9ABBFF5-003D-F8FD-6142-BEAAB9CCF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215792" y="7234651"/>
            <a:ext cx="927591" cy="365125"/>
          </a:xfrm>
        </p:spPr>
        <p:txBody>
          <a:bodyPr/>
          <a:lstStyle/>
          <a:p>
            <a:fld id="{C0147371-B25F-4BA5-AF43-B8D35C5D182A}" type="slidenum">
              <a:rPr lang="pt-BR" smtClean="0"/>
              <a:pPr/>
              <a:t>7</a:t>
            </a:fld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9" name="Google Shape;97;g3e1f55e2a5d_0_2" title="ED. Niemyer cor branca.png">
            <a:extLst>
              <a:ext uri="{FF2B5EF4-FFF2-40B4-BE49-F238E27FC236}">
                <a16:creationId xmlns:a16="http://schemas.microsoft.com/office/drawing/2014/main" id="{1BD798D3-0DA9-DB02-FA5D-DADB7D2651A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421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1E1B09BE-79FE-B7EB-E8B0-1B6A89A51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36731978-5C56-37C2-5FAB-E408885C6900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52CEC4B4-FE3A-957E-4D5F-58363025AFFB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F426D14F-A605-A504-FE8E-39FF33A1A7E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ítulo 2">
            <a:extLst>
              <a:ext uri="{FF2B5EF4-FFF2-40B4-BE49-F238E27FC236}">
                <a16:creationId xmlns:a16="http://schemas.microsoft.com/office/drawing/2014/main" id="{0903A853-1E30-B3FE-9BFC-3C2638B7F043}"/>
              </a:ext>
            </a:extLst>
          </p:cNvPr>
          <p:cNvSpPr txBox="1">
            <a:spLocks/>
          </p:cNvSpPr>
          <p:nvPr/>
        </p:nvSpPr>
        <p:spPr>
          <a:xfrm>
            <a:off x="0" y="765692"/>
            <a:ext cx="12192000" cy="577820"/>
          </a:xfrm>
          <a:prstGeom prst="rect">
            <a:avLst/>
          </a:prstGeom>
          <a:noFill/>
          <a:ln>
            <a:noFill/>
          </a:ln>
        </p:spPr>
        <p:txBody>
          <a:bodyPr vert="horz" wrap="square" lIns="160752" tIns="80376" rIns="160752" bIns="80376" rtlCol="0" anchor="b" anchorCtr="1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1371600" hangingPunct="0">
              <a:defRPr/>
            </a:pPr>
            <a:r>
              <a:rPr lang="pt-BR" sz="3000" b="1" dirty="0">
                <a:solidFill>
                  <a:schemeClr val="bg1"/>
                </a:solidFill>
                <a:highlight>
                  <a:scrgbClr r="0" g="0" b="0">
                    <a:alpha val="0"/>
                  </a:scrgbClr>
                </a:highlight>
                <a:latin typeface="Montserrat" panose="00000500000000000000" pitchFamily="2" charset="0"/>
              </a:rPr>
              <a:t>PRINCÍPIOS CONSTITUCIONAIS DA RTC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D71695-32BC-DF40-9A5C-95BF210DAFC1}"/>
              </a:ext>
            </a:extLst>
          </p:cNvPr>
          <p:cNvSpPr txBox="1"/>
          <p:nvPr/>
        </p:nvSpPr>
        <p:spPr>
          <a:xfrm>
            <a:off x="3507806" y="4338347"/>
            <a:ext cx="667372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2349" indent="-502349" defTabSz="1371600">
              <a:buClr>
                <a:schemeClr val="bg1"/>
              </a:buClr>
              <a:buFont typeface="Wingdings" panose="05000000000000000000" pitchFamily="2" charset="2"/>
              <a:buChar char="q"/>
              <a:defRPr/>
            </a:pPr>
            <a:r>
              <a:rPr lang="pt-BR" sz="2500" b="1" dirty="0">
                <a:solidFill>
                  <a:schemeClr val="bg1"/>
                </a:solidFill>
                <a:latin typeface="Montserrat" panose="00000500000000000000" pitchFamily="2" charset="0"/>
              </a:rPr>
              <a:t>Simplicidade;</a:t>
            </a:r>
          </a:p>
          <a:p>
            <a:pPr marL="502349" indent="-502349" defTabSz="1371600">
              <a:buClr>
                <a:schemeClr val="bg1"/>
              </a:buClr>
              <a:buFont typeface="Wingdings" panose="05000000000000000000" pitchFamily="2" charset="2"/>
              <a:buChar char="q"/>
              <a:defRPr/>
            </a:pPr>
            <a:r>
              <a:rPr lang="pt-BR" sz="2500" b="1" dirty="0">
                <a:solidFill>
                  <a:schemeClr val="bg1"/>
                </a:solidFill>
                <a:latin typeface="Montserrat" panose="00000500000000000000" pitchFamily="2" charset="0"/>
              </a:rPr>
              <a:t>Transparência; </a:t>
            </a:r>
          </a:p>
          <a:p>
            <a:pPr marL="502349" indent="-502349" defTabSz="1371600">
              <a:buClr>
                <a:schemeClr val="bg1"/>
              </a:buClr>
              <a:buFont typeface="Wingdings" panose="05000000000000000000" pitchFamily="2" charset="2"/>
              <a:buChar char="q"/>
              <a:defRPr/>
            </a:pPr>
            <a:r>
              <a:rPr lang="pt-BR" sz="2500" b="1" dirty="0">
                <a:solidFill>
                  <a:schemeClr val="bg1"/>
                </a:solidFill>
                <a:latin typeface="Montserrat" panose="00000500000000000000" pitchFamily="2" charset="0"/>
              </a:rPr>
              <a:t>Justiça Tributária;</a:t>
            </a:r>
          </a:p>
          <a:p>
            <a:pPr marL="502349" indent="-502349" defTabSz="1371600">
              <a:buClr>
                <a:schemeClr val="bg1"/>
              </a:buClr>
              <a:buFont typeface="Wingdings" panose="05000000000000000000" pitchFamily="2" charset="2"/>
              <a:buChar char="q"/>
              <a:defRPr/>
            </a:pPr>
            <a:r>
              <a:rPr lang="pt-BR" sz="2500" b="1" dirty="0">
                <a:solidFill>
                  <a:schemeClr val="bg1"/>
                </a:solidFill>
                <a:latin typeface="Montserrat" panose="00000500000000000000" pitchFamily="2" charset="0"/>
              </a:rPr>
              <a:t>Cooperação;</a:t>
            </a:r>
          </a:p>
          <a:p>
            <a:pPr marL="502349" indent="-502349" defTabSz="1371600">
              <a:buClr>
                <a:schemeClr val="bg1"/>
              </a:buClr>
              <a:buFont typeface="Wingdings" panose="05000000000000000000" pitchFamily="2" charset="2"/>
              <a:buChar char="q"/>
              <a:defRPr/>
            </a:pPr>
            <a:r>
              <a:rPr lang="pt-BR" sz="2500" b="1" dirty="0">
                <a:solidFill>
                  <a:schemeClr val="bg1"/>
                </a:solidFill>
                <a:latin typeface="Montserrat" panose="00000500000000000000" pitchFamily="2" charset="0"/>
              </a:rPr>
              <a:t>Defesa do meio ambiente.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9809340-1E6E-5083-FB39-0D3E35EBB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413" y="2223973"/>
            <a:ext cx="3253643" cy="150742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366A62C-F4C6-FBBE-A773-688E66DEB0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857" y="2271159"/>
            <a:ext cx="3397916" cy="1487520"/>
          </a:xfrm>
          <a:prstGeom prst="rect">
            <a:avLst/>
          </a:prstGeom>
        </p:spPr>
      </p:pic>
      <p:sp>
        <p:nvSpPr>
          <p:cNvPr id="6" name="Espaço Reservado para Número de Slide 1">
            <a:extLst>
              <a:ext uri="{FF2B5EF4-FFF2-40B4-BE49-F238E27FC236}">
                <a16:creationId xmlns:a16="http://schemas.microsoft.com/office/drawing/2014/main" id="{44ACE122-564F-88CC-C5D0-27FA6B52D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33900" y="5905314"/>
            <a:ext cx="2133600" cy="365125"/>
          </a:xfrm>
        </p:spPr>
        <p:txBody>
          <a:bodyPr/>
          <a:lstStyle/>
          <a:p>
            <a:fld id="{C0147371-B25F-4BA5-AF43-B8D35C5D182A}" type="slidenum">
              <a:rPr lang="pt-BR" smtClean="0"/>
              <a:pPr/>
              <a:t>8</a:t>
            </a:fld>
            <a:endParaRPr lang="pt-B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Google Shape;97;g3e1f55e2a5d_0_2" title="ED. Niemyer cor branca.png">
            <a:extLst>
              <a:ext uri="{FF2B5EF4-FFF2-40B4-BE49-F238E27FC236}">
                <a16:creationId xmlns:a16="http://schemas.microsoft.com/office/drawing/2014/main" id="{44F66368-EAA8-01DB-D795-7C00A68A827C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806390" y="154953"/>
            <a:ext cx="2257617" cy="581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2572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3">
          <a:extLst>
            <a:ext uri="{FF2B5EF4-FFF2-40B4-BE49-F238E27FC236}">
              <a16:creationId xmlns:a16="http://schemas.microsoft.com/office/drawing/2014/main" id="{A16AC616-0EBC-25B2-FFD4-AC0DF6516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Veias do Corpo Humano: principais em desenho [resumo completo]">
            <a:extLst>
              <a:ext uri="{FF2B5EF4-FFF2-40B4-BE49-F238E27FC236}">
                <a16:creationId xmlns:a16="http://schemas.microsoft.com/office/drawing/2014/main" id="{D3BD96DC-6EAA-6424-6773-AB8ADBE883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798" y="20309"/>
            <a:ext cx="4106166" cy="6809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ector: Angulado 4">
            <a:extLst>
              <a:ext uri="{FF2B5EF4-FFF2-40B4-BE49-F238E27FC236}">
                <a16:creationId xmlns:a16="http://schemas.microsoft.com/office/drawing/2014/main" id="{2A78B0C7-5336-382F-45A3-58F6ACDDF7C8}"/>
              </a:ext>
            </a:extLst>
          </p:cNvPr>
          <p:cNvCxnSpPr>
            <a:cxnSpLocks/>
          </p:cNvCxnSpPr>
          <p:nvPr/>
        </p:nvCxnSpPr>
        <p:spPr>
          <a:xfrm>
            <a:off x="5725317" y="1500293"/>
            <a:ext cx="2512474" cy="605927"/>
          </a:xfrm>
          <a:prstGeom prst="bentConnector3">
            <a:avLst>
              <a:gd name="adj1" fmla="val 50000"/>
            </a:avLst>
          </a:prstGeom>
          <a:ln w="1905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aixaDeTexto 5">
            <a:extLst>
              <a:ext uri="{FF2B5EF4-FFF2-40B4-BE49-F238E27FC236}">
                <a16:creationId xmlns:a16="http://schemas.microsoft.com/office/drawing/2014/main" id="{25191FF1-8B83-D078-66D7-8C2AE62165D4}"/>
              </a:ext>
            </a:extLst>
          </p:cNvPr>
          <p:cNvSpPr txBox="1"/>
          <p:nvPr/>
        </p:nvSpPr>
        <p:spPr>
          <a:xfrm>
            <a:off x="8543462" y="2190184"/>
            <a:ext cx="27200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chemeClr val="bg1"/>
                </a:solidFill>
              </a:rPr>
              <a:t>Veias e Artérias principais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41910A7C-5A9D-E885-BF11-962EB3AD7178}"/>
              </a:ext>
            </a:extLst>
          </p:cNvPr>
          <p:cNvSpPr txBox="1"/>
          <p:nvPr/>
        </p:nvSpPr>
        <p:spPr>
          <a:xfrm>
            <a:off x="8992934" y="1523897"/>
            <a:ext cx="1769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1600">
              <a:defRPr/>
            </a:pPr>
            <a:r>
              <a:rPr lang="pt-BR" sz="1600" b="1" dirty="0">
                <a:solidFill>
                  <a:schemeClr val="bg1"/>
                </a:solidFill>
              </a:rPr>
              <a:t>LC 214</a:t>
            </a:r>
          </a:p>
          <a:p>
            <a:pPr algn="ctr" defTabSz="1371600">
              <a:defRPr/>
            </a:pPr>
            <a:r>
              <a:rPr lang="pt-BR" sz="1600" b="1" dirty="0">
                <a:solidFill>
                  <a:schemeClr val="bg1"/>
                </a:solidFill>
              </a:rPr>
              <a:t>LC 227</a:t>
            </a:r>
          </a:p>
        </p:txBody>
      </p:sp>
      <p:cxnSp>
        <p:nvCxnSpPr>
          <p:cNvPr id="8" name="Conector: Angulado 7">
            <a:extLst>
              <a:ext uri="{FF2B5EF4-FFF2-40B4-BE49-F238E27FC236}">
                <a16:creationId xmlns:a16="http://schemas.microsoft.com/office/drawing/2014/main" id="{9A84153C-D13A-3468-C4BE-1C2002C59BE2}"/>
              </a:ext>
            </a:extLst>
          </p:cNvPr>
          <p:cNvCxnSpPr>
            <a:cxnSpLocks/>
          </p:cNvCxnSpPr>
          <p:nvPr/>
        </p:nvCxnSpPr>
        <p:spPr>
          <a:xfrm flipV="1">
            <a:off x="5452229" y="710152"/>
            <a:ext cx="2667784" cy="1212338"/>
          </a:xfrm>
          <a:prstGeom prst="bentConnector3">
            <a:avLst>
              <a:gd name="adj1" fmla="val 50000"/>
            </a:avLst>
          </a:prstGeom>
          <a:ln w="1905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3D9B621D-5429-BDBB-366D-41B4311F67BD}"/>
              </a:ext>
            </a:extLst>
          </p:cNvPr>
          <p:cNvSpPr txBox="1"/>
          <p:nvPr/>
        </p:nvSpPr>
        <p:spPr>
          <a:xfrm>
            <a:off x="8237791" y="3985938"/>
            <a:ext cx="3541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chemeClr val="bg1"/>
                </a:solidFill>
              </a:rPr>
              <a:t>Veias e Artérias médias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CF6803F-FBAC-8071-3F27-D7F6B4BE57D4}"/>
              </a:ext>
            </a:extLst>
          </p:cNvPr>
          <p:cNvSpPr txBox="1"/>
          <p:nvPr/>
        </p:nvSpPr>
        <p:spPr>
          <a:xfrm>
            <a:off x="8307250" y="2925487"/>
            <a:ext cx="34017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1600">
              <a:defRPr/>
            </a:pPr>
            <a:r>
              <a:rPr lang="pt-BR" sz="1600" b="1" dirty="0">
                <a:solidFill>
                  <a:schemeClr val="bg1"/>
                </a:solidFill>
              </a:rPr>
              <a:t>Regulamentos</a:t>
            </a:r>
          </a:p>
          <a:p>
            <a:pPr algn="ctr" defTabSz="1371600">
              <a:defRPr/>
            </a:pPr>
            <a:r>
              <a:rPr lang="pt-BR" sz="1600" b="1" dirty="0">
                <a:solidFill>
                  <a:schemeClr val="bg1"/>
                </a:solidFill>
              </a:rPr>
              <a:t> CBS/IBS</a:t>
            </a:r>
          </a:p>
          <a:p>
            <a:pPr algn="ctr" defTabSz="1371600">
              <a:defRPr/>
            </a:pPr>
            <a:r>
              <a:rPr lang="pt-BR" sz="1600" b="1" dirty="0">
                <a:solidFill>
                  <a:schemeClr val="bg1"/>
                </a:solidFill>
              </a:rPr>
              <a:t> Decreto 12.955 e Resolução CGIBS 06</a:t>
            </a:r>
          </a:p>
        </p:txBody>
      </p:sp>
      <p:cxnSp>
        <p:nvCxnSpPr>
          <p:cNvPr id="11" name="Conector: Angulado 10">
            <a:extLst>
              <a:ext uri="{FF2B5EF4-FFF2-40B4-BE49-F238E27FC236}">
                <a16:creationId xmlns:a16="http://schemas.microsoft.com/office/drawing/2014/main" id="{84621C04-E704-BC1F-823D-B0E953861C0D}"/>
              </a:ext>
            </a:extLst>
          </p:cNvPr>
          <p:cNvCxnSpPr>
            <a:cxnSpLocks/>
          </p:cNvCxnSpPr>
          <p:nvPr/>
        </p:nvCxnSpPr>
        <p:spPr>
          <a:xfrm>
            <a:off x="5863330" y="5425534"/>
            <a:ext cx="2451375" cy="209438"/>
          </a:xfrm>
          <a:prstGeom prst="bentConnector3">
            <a:avLst>
              <a:gd name="adj1" fmla="val 50000"/>
            </a:avLst>
          </a:prstGeom>
          <a:ln w="1905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D31C3A7-6D7D-FB6B-9298-6E46AE068F11}"/>
              </a:ext>
            </a:extLst>
          </p:cNvPr>
          <p:cNvSpPr txBox="1"/>
          <p:nvPr/>
        </p:nvSpPr>
        <p:spPr>
          <a:xfrm>
            <a:off x="8160158" y="5747321"/>
            <a:ext cx="36193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chemeClr val="bg1"/>
                </a:solidFill>
              </a:rPr>
              <a:t>Pequenos vasos capilares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A5E5FF6F-DCAC-11BC-0AC2-B47398786E0F}"/>
              </a:ext>
            </a:extLst>
          </p:cNvPr>
          <p:cNvSpPr txBox="1"/>
          <p:nvPr/>
        </p:nvSpPr>
        <p:spPr>
          <a:xfrm>
            <a:off x="8361816" y="5215666"/>
            <a:ext cx="32926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1600">
              <a:defRPr/>
            </a:pPr>
            <a:r>
              <a:rPr lang="pt-BR" sz="1600" b="1" dirty="0">
                <a:solidFill>
                  <a:schemeClr val="bg1"/>
                </a:solidFill>
              </a:rPr>
              <a:t>Notas Conjuntas IBS/CBS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A9F95F8-D253-46C4-0F6C-BABCC505965A}"/>
              </a:ext>
            </a:extLst>
          </p:cNvPr>
          <p:cNvSpPr txBox="1"/>
          <p:nvPr/>
        </p:nvSpPr>
        <p:spPr>
          <a:xfrm>
            <a:off x="28653" y="2106220"/>
            <a:ext cx="32253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1600">
              <a:defRPr/>
            </a:pPr>
            <a:r>
              <a:rPr lang="pt-BR" sz="3000" b="1" dirty="0">
                <a:solidFill>
                  <a:schemeClr val="bg1"/>
                </a:solidFill>
              </a:rPr>
              <a:t>CGIBS e RFB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512BCE05-51D7-C0E9-0AA4-A1F00B8E2084}"/>
              </a:ext>
            </a:extLst>
          </p:cNvPr>
          <p:cNvSpPr/>
          <p:nvPr/>
        </p:nvSpPr>
        <p:spPr>
          <a:xfrm>
            <a:off x="8329313" y="1500293"/>
            <a:ext cx="3357659" cy="115754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schemeClr val="bg1"/>
              </a:solidFill>
              <a:latin typeface="Aptos" panose="02110004020202020204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D4134E7-2919-95B8-2913-5C1744D40AF5}"/>
              </a:ext>
            </a:extLst>
          </p:cNvPr>
          <p:cNvSpPr/>
          <p:nvPr/>
        </p:nvSpPr>
        <p:spPr>
          <a:xfrm>
            <a:off x="8351993" y="2922487"/>
            <a:ext cx="3357659" cy="140200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schemeClr val="bg1"/>
              </a:solidFill>
              <a:latin typeface="Aptos" panose="02110004020202020204"/>
            </a:endParaRP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C87C0D7B-4FCD-5B51-CFC8-91BEA074477B}"/>
              </a:ext>
            </a:extLst>
          </p:cNvPr>
          <p:cNvSpPr/>
          <p:nvPr/>
        </p:nvSpPr>
        <p:spPr>
          <a:xfrm>
            <a:off x="8375954" y="4773096"/>
            <a:ext cx="3357659" cy="153387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schemeClr val="bg1"/>
              </a:solidFill>
              <a:latin typeface="Aptos" panose="02110004020202020204"/>
            </a:endParaRPr>
          </a:p>
        </p:txBody>
      </p:sp>
      <p:cxnSp>
        <p:nvCxnSpPr>
          <p:cNvPr id="18" name="Conector de Seta Reta 17">
            <a:extLst>
              <a:ext uri="{FF2B5EF4-FFF2-40B4-BE49-F238E27FC236}">
                <a16:creationId xmlns:a16="http://schemas.microsoft.com/office/drawing/2014/main" id="{844CB3D1-B9D0-E4EE-E349-0EC06CE2B202}"/>
              </a:ext>
            </a:extLst>
          </p:cNvPr>
          <p:cNvCxnSpPr>
            <a:cxnSpLocks/>
          </p:cNvCxnSpPr>
          <p:nvPr/>
        </p:nvCxnSpPr>
        <p:spPr>
          <a:xfrm>
            <a:off x="11963400" y="1058925"/>
            <a:ext cx="0" cy="5026950"/>
          </a:xfrm>
          <a:prstGeom prst="straightConnector1">
            <a:avLst/>
          </a:prstGeom>
          <a:ln w="76200">
            <a:solidFill>
              <a:schemeClr val="bg1"/>
            </a:solidFill>
            <a:headEnd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Elipse 18">
            <a:extLst>
              <a:ext uri="{FF2B5EF4-FFF2-40B4-BE49-F238E27FC236}">
                <a16:creationId xmlns:a16="http://schemas.microsoft.com/office/drawing/2014/main" id="{2C0AF14C-37E6-16F5-F359-649EE00C14E0}"/>
              </a:ext>
            </a:extLst>
          </p:cNvPr>
          <p:cNvSpPr/>
          <p:nvPr/>
        </p:nvSpPr>
        <p:spPr>
          <a:xfrm>
            <a:off x="523162" y="5697964"/>
            <a:ext cx="2119344" cy="1023511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 dirty="0">
              <a:solidFill>
                <a:prstClr val="white"/>
              </a:solidFill>
              <a:latin typeface="Aptos" panose="02110004020202020204"/>
            </a:endParaRPr>
          </a:p>
        </p:txBody>
      </p:sp>
      <p:pic>
        <p:nvPicPr>
          <p:cNvPr id="20" name="Picture 2" descr="Gémeos siameses ilustração stock. Ilustração de gêmeos - 30274606">
            <a:extLst>
              <a:ext uri="{FF2B5EF4-FFF2-40B4-BE49-F238E27FC236}">
                <a16:creationId xmlns:a16="http://schemas.microsoft.com/office/drawing/2014/main" id="{7A94F410-B0C2-2654-0431-B80E619EB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29" b="97984" l="985" r="97537">
                        <a14:foregroundMark x1="38916" y1="93952" x2="38916" y2="93952"/>
                        <a14:foregroundMark x1="60099" y1="95161" x2="60099" y2="95161"/>
                        <a14:foregroundMark x1="69951" y1="98387" x2="69951" y2="98387"/>
                        <a14:foregroundMark x1="6404" y1="37903" x2="6404" y2="37903"/>
                        <a14:foregroundMark x1="4926" y1="43145" x2="4926" y2="43145"/>
                        <a14:foregroundMark x1="93103" y1="20565" x2="93103" y2="20565"/>
                        <a14:foregroundMark x1="97044" y1="19355" x2="97044" y2="19355"/>
                        <a14:foregroundMark x1="67488" y1="28629" x2="67488" y2="28629"/>
                        <a14:foregroundMark x1="60099" y1="46371" x2="60099" y2="46371"/>
                        <a14:foregroundMark x1="39901" y1="31452" x2="30049" y2="33871"/>
                        <a14:foregroundMark x1="55172" y1="27419" x2="63054" y2="32258"/>
                        <a14:foregroundMark x1="63054" y1="26210" x2="63547" y2="32661"/>
                        <a14:foregroundMark x1="55172" y1="6855" x2="60099" y2="5242"/>
                        <a14:foregroundMark x1="58621" y1="4435" x2="58621" y2="4435"/>
                        <a14:foregroundMark x1="90148" y1="17742" x2="90148" y2="17742"/>
                        <a14:foregroundMark x1="88670" y1="21774" x2="92611" y2="23387"/>
                        <a14:foregroundMark x1="97537" y1="22984" x2="90148" y2="27016"/>
                        <a14:foregroundMark x1="11330" y1="39113" x2="985" y2="38710"/>
                        <a14:foregroundMark x1="3448" y1="29032" x2="4926" y2="43145"/>
                        <a14:foregroundMark x1="51232" y1="12097" x2="50739" y2="16532"/>
                        <a14:foregroundMark x1="30049" y1="15726" x2="30542" y2="20565"/>
                        <a14:foregroundMark x1="42365" y1="14113" x2="43350" y2="2177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79" y="3436337"/>
            <a:ext cx="2427374" cy="296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id="{ACFDEE38-97BA-65C1-499B-C6ED31EA0BD1}"/>
              </a:ext>
            </a:extLst>
          </p:cNvPr>
          <p:cNvSpPr txBox="1"/>
          <p:nvPr/>
        </p:nvSpPr>
        <p:spPr>
          <a:xfrm>
            <a:off x="8665849" y="720371"/>
            <a:ext cx="2777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1600">
              <a:defRPr/>
            </a:pPr>
            <a:r>
              <a:rPr lang="pt-BR" sz="1600" dirty="0">
                <a:solidFill>
                  <a:schemeClr val="bg1"/>
                </a:solidFill>
              </a:rPr>
              <a:t>Pulmão e coração 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B6B99AEC-493A-136E-F796-263205C3966E}"/>
              </a:ext>
            </a:extLst>
          </p:cNvPr>
          <p:cNvSpPr txBox="1"/>
          <p:nvPr/>
        </p:nvSpPr>
        <p:spPr>
          <a:xfrm>
            <a:off x="9041070" y="347994"/>
            <a:ext cx="17693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1600">
              <a:defRPr/>
            </a:pPr>
            <a:r>
              <a:rPr lang="pt-BR" sz="1600" b="1" dirty="0">
                <a:solidFill>
                  <a:schemeClr val="bg1"/>
                </a:solidFill>
              </a:rPr>
              <a:t>EC 132</a:t>
            </a: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5D49514E-1DF8-509E-6075-BF94BF4690FD}"/>
              </a:ext>
            </a:extLst>
          </p:cNvPr>
          <p:cNvSpPr/>
          <p:nvPr/>
        </p:nvSpPr>
        <p:spPr>
          <a:xfrm>
            <a:off x="8295795" y="118873"/>
            <a:ext cx="3357659" cy="116270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1600">
              <a:defRPr/>
            </a:pPr>
            <a:endParaRPr lang="pt-BR" sz="2700">
              <a:solidFill>
                <a:schemeClr val="bg1"/>
              </a:solidFill>
              <a:latin typeface="Aptos" panose="02110004020202020204"/>
            </a:endParaRPr>
          </a:p>
        </p:txBody>
      </p:sp>
      <p:cxnSp>
        <p:nvCxnSpPr>
          <p:cNvPr id="24" name="Conector: Angulado 23">
            <a:extLst>
              <a:ext uri="{FF2B5EF4-FFF2-40B4-BE49-F238E27FC236}">
                <a16:creationId xmlns:a16="http://schemas.microsoft.com/office/drawing/2014/main" id="{35DFFF1F-E150-395D-57EE-3C718F472FF8}"/>
              </a:ext>
            </a:extLst>
          </p:cNvPr>
          <p:cNvCxnSpPr>
            <a:cxnSpLocks/>
          </p:cNvCxnSpPr>
          <p:nvPr/>
        </p:nvCxnSpPr>
        <p:spPr>
          <a:xfrm flipV="1">
            <a:off x="5549900" y="3670453"/>
            <a:ext cx="2700249" cy="402784"/>
          </a:xfrm>
          <a:prstGeom prst="bentConnector3">
            <a:avLst>
              <a:gd name="adj1" fmla="val 50000"/>
            </a:avLst>
          </a:prstGeom>
          <a:ln w="19050"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2954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6f49aa43-822a-4c20-9670-db7700bf1eb0}" enabled="0" method="" siteId="{6f49aa43-822a-4c20-9670-db7700bf1e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3167</Words>
  <Application>Microsoft Office PowerPoint</Application>
  <PresentationFormat>Widescreen</PresentationFormat>
  <Paragraphs>274</Paragraphs>
  <Slides>22</Slides>
  <Notes>22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8" baseType="lpstr">
      <vt:lpstr>Aptos</vt:lpstr>
      <vt:lpstr>arial</vt:lpstr>
      <vt:lpstr>Calibri</vt:lpstr>
      <vt:lpstr>Montserrat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Carla Ferreira</dc:creator>
  <cp:lastModifiedBy>Fernando Mombelli</cp:lastModifiedBy>
  <cp:revision>9</cp:revision>
  <dcterms:created xsi:type="dcterms:W3CDTF">2022-06-12T17:21:25Z</dcterms:created>
  <dcterms:modified xsi:type="dcterms:W3CDTF">2026-06-01T12:49:06Z</dcterms:modified>
</cp:coreProperties>
</file>