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" roundtripDataSignature="AMtx7mj92JKptiwg220aV0u2Ayoqqhlh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6078FF-96FE-429C-8204-C959D0959BB3}" v="14" dt="2026-06-01T23:35:38.8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9" d="100"/>
          <a:sy n="59" d="100"/>
        </p:scale>
        <p:origin x="68" y="1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3227433" y="2830926"/>
            <a:ext cx="57371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85" name="Google Shape;85;p1"/>
          <p:cNvSpPr txBox="1"/>
          <p:nvPr/>
        </p:nvSpPr>
        <p:spPr>
          <a:xfrm>
            <a:off x="3507806" y="4047732"/>
            <a:ext cx="51763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86" name="Google Shape;8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3D1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6963" y="105375"/>
            <a:ext cx="5878052" cy="17450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559849" y="2551650"/>
            <a:ext cx="1137651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rgbClr val="DB9920"/>
                </a:solidFill>
              </a:rPr>
              <a:t>Os Pilares da Nova Lei  Orgânica das Administrações Tributárias</a:t>
            </a:r>
            <a:endParaRPr dirty="0">
              <a:solidFill>
                <a:srgbClr val="DB9920"/>
              </a:solidFill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559841" y="4734746"/>
            <a:ext cx="7266635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solidFill>
                  <a:schemeClr val="lt1"/>
                </a:solidFill>
              </a:rPr>
              <a:t>Kleber Cabral</a:t>
            </a:r>
            <a:endParaRPr sz="40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 dirty="0">
                <a:solidFill>
                  <a:schemeClr val="lt1"/>
                </a:solidFill>
              </a:rPr>
              <a:t>Auditor Fiscal da Receita Federal do Brasil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 dirty="0">
                <a:solidFill>
                  <a:schemeClr val="lt1"/>
                </a:solidFill>
              </a:rPr>
              <a:t>Unafisco Nacional - Presidente</a:t>
            </a:r>
            <a:endParaRPr sz="27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98CA297-2AAF-E7A0-A723-0B639C366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83" r="47319" b="54223"/>
          <a:stretch>
            <a:fillRect/>
          </a:stretch>
        </p:blipFill>
        <p:spPr bwMode="auto">
          <a:xfrm>
            <a:off x="11061303" y="6644152"/>
            <a:ext cx="1265084" cy="27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899CBCD-4AE7-FE3C-68F3-A7B6215EC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83" r="47319" b="54223"/>
          <a:stretch>
            <a:fillRect/>
          </a:stretch>
        </p:blipFill>
        <p:spPr bwMode="auto">
          <a:xfrm>
            <a:off x="11061307" y="6496671"/>
            <a:ext cx="1186426" cy="27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BA01B7B-C695-5634-DF2C-8406DDC50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83" r="47319" b="54223"/>
          <a:stretch>
            <a:fillRect/>
          </a:stretch>
        </p:blipFill>
        <p:spPr bwMode="auto">
          <a:xfrm>
            <a:off x="10756507" y="6526166"/>
            <a:ext cx="1510890" cy="27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0747167-EED7-FCEF-35CA-FD7B5E19F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43" t="55184" r="21449" b="37918"/>
          <a:stretch>
            <a:fillRect/>
          </a:stretch>
        </p:blipFill>
        <p:spPr bwMode="auto">
          <a:xfrm>
            <a:off x="-1" y="3871687"/>
            <a:ext cx="12192001" cy="8527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E703E9D-37D1-7C44-208D-84D738D091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91" t="77488" r="16806" b="10073"/>
          <a:stretch>
            <a:fillRect/>
          </a:stretch>
        </p:blipFill>
        <p:spPr bwMode="auto">
          <a:xfrm>
            <a:off x="11000921" y="5739041"/>
            <a:ext cx="1184119" cy="1031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E703E9D-37D1-7C44-208D-84D738D091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91" t="77488" r="16806" b="10073"/>
          <a:stretch>
            <a:fillRect/>
          </a:stretch>
        </p:blipFill>
        <p:spPr bwMode="auto">
          <a:xfrm>
            <a:off x="11103428" y="5720529"/>
            <a:ext cx="1073267" cy="1098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E703E9D-37D1-7C44-208D-84D738D091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91" t="77488" r="16806" b="10073"/>
          <a:stretch>
            <a:fillRect/>
          </a:stretch>
        </p:blipFill>
        <p:spPr bwMode="auto">
          <a:xfrm>
            <a:off x="10983685" y="6236262"/>
            <a:ext cx="1175658" cy="554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E703E9D-37D1-7C44-208D-84D738D091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91" t="77488" r="16806" b="10073"/>
          <a:stretch>
            <a:fillRect/>
          </a:stretch>
        </p:blipFill>
        <p:spPr bwMode="auto">
          <a:xfrm>
            <a:off x="11045535" y="6390968"/>
            <a:ext cx="1146465" cy="3780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E703E9D-37D1-7C44-208D-84D738D091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91" t="77488" r="16806" b="10073"/>
          <a:stretch>
            <a:fillRect/>
          </a:stretch>
        </p:blipFill>
        <p:spPr bwMode="auto">
          <a:xfrm>
            <a:off x="10874477" y="6479458"/>
            <a:ext cx="1278193" cy="289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31E9E8F-558C-E59C-8CC4-26B59BFD5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83" r="47319" b="54223"/>
          <a:stretch>
            <a:fillRect/>
          </a:stretch>
        </p:blipFill>
        <p:spPr bwMode="auto">
          <a:xfrm>
            <a:off x="11277601" y="6322138"/>
            <a:ext cx="1005906" cy="5174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8E6B3BB-2C67-0D48-4BA5-63956ECC0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83" r="47319" b="54223"/>
          <a:stretch>
            <a:fillRect/>
          </a:stretch>
        </p:blipFill>
        <p:spPr bwMode="auto">
          <a:xfrm>
            <a:off x="10994572" y="6270171"/>
            <a:ext cx="1182912" cy="506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CE6AFD8-A7CD-9A15-E669-9BE99E95A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83" r="47319" b="54223"/>
          <a:stretch>
            <a:fillRect/>
          </a:stretch>
        </p:blipFill>
        <p:spPr bwMode="auto">
          <a:xfrm>
            <a:off x="10733314" y="6553199"/>
            <a:ext cx="1422400" cy="27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26</Words>
  <Application>Microsoft Office PowerPoint</Application>
  <PresentationFormat>Widescreen</PresentationFormat>
  <Paragraphs>6</Paragraphs>
  <Slides>13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6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Carla Ferreira</dc:creator>
  <cp:lastModifiedBy>Kleber Cabral</cp:lastModifiedBy>
  <cp:revision>2</cp:revision>
  <dcterms:created xsi:type="dcterms:W3CDTF">2022-06-12T17:21:25Z</dcterms:created>
  <dcterms:modified xsi:type="dcterms:W3CDTF">2026-06-01T23:38:58Z</dcterms:modified>
</cp:coreProperties>
</file>