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 id="2147483748" r:id="rId5"/>
    <p:sldMasterId id="2147483804" r:id="rId6"/>
  </p:sldMasterIdLst>
  <p:notesMasterIdLst>
    <p:notesMasterId r:id="rId26"/>
  </p:notesMasterIdLst>
  <p:handoutMasterIdLst>
    <p:handoutMasterId r:id="rId27"/>
  </p:handoutMasterIdLst>
  <p:sldIdLst>
    <p:sldId id="2147469864" r:id="rId7"/>
    <p:sldId id="2147469875" r:id="rId8"/>
    <p:sldId id="2147469877" r:id="rId9"/>
    <p:sldId id="2147469876" r:id="rId10"/>
    <p:sldId id="2147469882" r:id="rId11"/>
    <p:sldId id="2147469879" r:id="rId12"/>
    <p:sldId id="2147469880" r:id="rId13"/>
    <p:sldId id="2147469881" r:id="rId14"/>
    <p:sldId id="2147469883" r:id="rId15"/>
    <p:sldId id="2147469865" r:id="rId16"/>
    <p:sldId id="2147469874" r:id="rId17"/>
    <p:sldId id="2147469866" r:id="rId18"/>
    <p:sldId id="2147469867" r:id="rId19"/>
    <p:sldId id="2147469868" r:id="rId20"/>
    <p:sldId id="2147469869" r:id="rId21"/>
    <p:sldId id="2147469870" r:id="rId22"/>
    <p:sldId id="2147469871" r:id="rId23"/>
    <p:sldId id="2147469873" r:id="rId24"/>
    <p:sldId id="21474698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8B"/>
    <a:srgbClr val="027D32"/>
    <a:srgbClr val="96C989"/>
    <a:srgbClr val="DCEBCF"/>
    <a:srgbClr val="007D32"/>
    <a:srgbClr val="FFFFFF"/>
    <a:srgbClr val="245EA9"/>
    <a:srgbClr val="000000"/>
    <a:srgbClr val="DDCA00"/>
    <a:srgbClr val="282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1" autoAdjust="0"/>
    <p:restoredTop sz="94915" autoAdjust="0"/>
  </p:normalViewPr>
  <p:slideViewPr>
    <p:cSldViewPr snapToGrid="0">
      <p:cViewPr varScale="1">
        <p:scale>
          <a:sx n="110" d="100"/>
          <a:sy n="110" d="100"/>
        </p:scale>
        <p:origin x="712" y="16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111" d="100"/>
          <a:sy n="111" d="100"/>
        </p:scale>
        <p:origin x="41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9FA5AFB-831B-50FF-9823-809885377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a:extLst>
              <a:ext uri="{FF2B5EF4-FFF2-40B4-BE49-F238E27FC236}">
                <a16:creationId xmlns:a16="http://schemas.microsoft.com/office/drawing/2014/main" id="{1876A7C3-9802-1EDC-3658-27063E1988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A75F97-8F75-8445-9B40-0DAA0343A63D}" type="datetimeFigureOut">
              <a:rPr lang="es-PA" smtClean="0"/>
              <a:t>05/28/24</a:t>
            </a:fld>
            <a:endParaRPr lang="es-PA"/>
          </a:p>
        </p:txBody>
      </p:sp>
      <p:sp>
        <p:nvSpPr>
          <p:cNvPr id="4" name="Marcador de pie de página 3">
            <a:extLst>
              <a:ext uri="{FF2B5EF4-FFF2-40B4-BE49-F238E27FC236}">
                <a16:creationId xmlns:a16="http://schemas.microsoft.com/office/drawing/2014/main" id="{1CCF4A5F-131A-72CE-957F-A337551191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5" name="Marcador de número de diapositiva 4">
            <a:extLst>
              <a:ext uri="{FF2B5EF4-FFF2-40B4-BE49-F238E27FC236}">
                <a16:creationId xmlns:a16="http://schemas.microsoft.com/office/drawing/2014/main" id="{33D2CC86-19AF-FC30-5D15-29BDDCB518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0A223C-ABD3-784A-B4EA-202F4ED91814}" type="slidenum">
              <a:rPr lang="es-PA" smtClean="0"/>
              <a:t>‹#›</a:t>
            </a:fld>
            <a:endParaRPr lang="es-PA"/>
          </a:p>
        </p:txBody>
      </p:sp>
    </p:spTree>
    <p:extLst>
      <p:ext uri="{BB962C8B-B14F-4D97-AF65-F5344CB8AC3E}">
        <p14:creationId xmlns:p14="http://schemas.microsoft.com/office/powerpoint/2010/main" val="119361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AB561-D80E-4CD5-A03C-744A0E160F9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4EA90-EB63-47C1-A779-85396323BD0B}" type="slidenum">
              <a:rPr lang="en-US" smtClean="0"/>
              <a:t>‹#›</a:t>
            </a:fld>
            <a:endParaRPr lang="en-US" dirty="0"/>
          </a:p>
        </p:txBody>
      </p:sp>
    </p:spTree>
    <p:extLst>
      <p:ext uri="{BB962C8B-B14F-4D97-AF65-F5344CB8AC3E}">
        <p14:creationId xmlns:p14="http://schemas.microsoft.com/office/powerpoint/2010/main" val="200854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A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E150862-13FA-4A27-7319-3BDBADEDC986}"/>
              </a:ext>
            </a:extLst>
          </p:cNvPr>
          <p:cNvGrpSpPr>
            <a:grpSpLocks noGrp="1" noUngrp="1" noRot="1" noMove="1" noResize="1"/>
          </p:cNvGrpSpPr>
          <p:nvPr userDrawn="1"/>
        </p:nvGrpSpPr>
        <p:grpSpPr>
          <a:xfrm>
            <a:off x="8189127" y="-1106084"/>
            <a:ext cx="5012961" cy="8789903"/>
            <a:chOff x="8189127" y="-1106084"/>
            <a:chExt cx="5012961" cy="8789903"/>
          </a:xfrm>
        </p:grpSpPr>
        <p:sp>
          <p:nvSpPr>
            <p:cNvPr id="12" name="Rectángulo 11">
              <a:extLst>
                <a:ext uri="{FF2B5EF4-FFF2-40B4-BE49-F238E27FC236}">
                  <a16:creationId xmlns:a16="http://schemas.microsoft.com/office/drawing/2014/main" id="{9646B3B5-60F4-95CE-23E5-7838D723CA6E}"/>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7" name="Rectángulo 6">
              <a:extLst>
                <a:ext uri="{FF2B5EF4-FFF2-40B4-BE49-F238E27FC236}">
                  <a16:creationId xmlns:a16="http://schemas.microsoft.com/office/drawing/2014/main" id="{B4CF7210-512F-6298-B9C1-19390BD61071}"/>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9154"/>
              <a:ext cx="3586146" cy="3586146"/>
            </a:xfrm>
            <a:prstGeom prst="rect">
              <a:avLst/>
            </a:prstGeom>
          </p:spPr>
        </p:pic>
      </p:grpSp>
      <p:sp>
        <p:nvSpPr>
          <p:cNvPr id="6" name="Text Placeholder 5">
            <a:extLst>
              <a:ext uri="{FF2B5EF4-FFF2-40B4-BE49-F238E27FC236}">
                <a16:creationId xmlns:a16="http://schemas.microsoft.com/office/drawing/2014/main" id="{341DAE8D-66A3-3C84-CB5D-72D49404EB93}"/>
              </a:ext>
            </a:extLst>
          </p:cNvPr>
          <p:cNvSpPr>
            <a:spLocks noGrp="1"/>
          </p:cNvSpPr>
          <p:nvPr>
            <p:ph type="body" sz="quarter" idx="10" hasCustomPrompt="1"/>
          </p:nvPr>
        </p:nvSpPr>
        <p:spPr>
          <a:xfrm>
            <a:off x="733869" y="3347050"/>
            <a:ext cx="6816341" cy="668066"/>
          </a:xfrm>
        </p:spPr>
        <p:txBody>
          <a:bodyPr>
            <a:normAutofit/>
          </a:bodyPr>
          <a:lstStyle>
            <a:lvl1pPr marL="0" indent="0">
              <a:buNone/>
              <a:defRPr sz="28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Subtítulo de la presentación</a:t>
            </a:r>
            <a:endParaRPr lang="en-US" dirty="0"/>
          </a:p>
        </p:txBody>
      </p:sp>
      <p:sp>
        <p:nvSpPr>
          <p:cNvPr id="14" name="Text Placeholder 5">
            <a:extLst>
              <a:ext uri="{FF2B5EF4-FFF2-40B4-BE49-F238E27FC236}">
                <a16:creationId xmlns:a16="http://schemas.microsoft.com/office/drawing/2014/main" id="{A58CBC21-6C16-37BE-B2A2-2B2C0B2FF5D9}"/>
              </a:ext>
            </a:extLst>
          </p:cNvPr>
          <p:cNvSpPr>
            <a:spLocks noGrp="1"/>
          </p:cNvSpPr>
          <p:nvPr>
            <p:ph type="body" sz="quarter" idx="11" hasCustomPrompt="1"/>
          </p:nvPr>
        </p:nvSpPr>
        <p:spPr>
          <a:xfrm>
            <a:off x="733869" y="4569132"/>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15" name="Text Placeholder 5">
            <a:extLst>
              <a:ext uri="{FF2B5EF4-FFF2-40B4-BE49-F238E27FC236}">
                <a16:creationId xmlns:a16="http://schemas.microsoft.com/office/drawing/2014/main" id="{9C7DECB5-4A88-3FAF-47E8-749C4C211A61}"/>
              </a:ext>
            </a:extLst>
          </p:cNvPr>
          <p:cNvSpPr>
            <a:spLocks noGrp="1"/>
          </p:cNvSpPr>
          <p:nvPr>
            <p:ph type="body" sz="quarter" idx="12" hasCustomPrompt="1"/>
          </p:nvPr>
        </p:nvSpPr>
        <p:spPr>
          <a:xfrm>
            <a:off x="733869" y="5241068"/>
            <a:ext cx="6816340"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3" name="Título 1">
            <a:extLst>
              <a:ext uri="{FF2B5EF4-FFF2-40B4-BE49-F238E27FC236}">
                <a16:creationId xmlns:a16="http://schemas.microsoft.com/office/drawing/2014/main" id="{27A2257D-54A7-7E64-3BAA-2B3CF855E664}"/>
              </a:ext>
            </a:extLst>
          </p:cNvPr>
          <p:cNvSpPr>
            <a:spLocks noGrp="1"/>
          </p:cNvSpPr>
          <p:nvPr>
            <p:ph type="title" hasCustomPrompt="1"/>
          </p:nvPr>
        </p:nvSpPr>
        <p:spPr>
          <a:xfrm>
            <a:off x="733869" y="2008066"/>
            <a:ext cx="6816341" cy="13255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sp>
        <p:nvSpPr>
          <p:cNvPr id="4" name="Text Placeholder 5">
            <a:extLst>
              <a:ext uri="{FF2B5EF4-FFF2-40B4-BE49-F238E27FC236}">
                <a16:creationId xmlns:a16="http://schemas.microsoft.com/office/drawing/2014/main" id="{9C741E61-EFF2-62F2-40C7-DCFFB5115B4C}"/>
              </a:ext>
            </a:extLst>
          </p:cNvPr>
          <p:cNvSpPr>
            <a:spLocks noGrp="1"/>
          </p:cNvSpPr>
          <p:nvPr>
            <p:ph type="body" sz="quarter" idx="13" hasCustomPrompt="1"/>
          </p:nvPr>
        </p:nvSpPr>
        <p:spPr>
          <a:xfrm>
            <a:off x="733869" y="4905100"/>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54379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4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_A4a">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8" name="Título 2">
            <a:extLst>
              <a:ext uri="{FF2B5EF4-FFF2-40B4-BE49-F238E27FC236}">
                <a16:creationId xmlns:a16="http://schemas.microsoft.com/office/drawing/2014/main" id="{B01AEB5C-B07D-78B2-C162-2FBECE638A2B}"/>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5CAC8B65-990D-7666-57ED-AEE871BAAD1E}"/>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3" name="TextBox 2">
            <a:extLst>
              <a:ext uri="{FF2B5EF4-FFF2-40B4-BE49-F238E27FC236}">
                <a16:creationId xmlns:a16="http://schemas.microsoft.com/office/drawing/2014/main" id="{2B3A7E2F-7AD3-65E6-72A9-5C22D73FE0ED}"/>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770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_A4a_TWO_LANGUAGES_a">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8" name="Título 2">
            <a:extLst>
              <a:ext uri="{FF2B5EF4-FFF2-40B4-BE49-F238E27FC236}">
                <a16:creationId xmlns:a16="http://schemas.microsoft.com/office/drawing/2014/main" id="{B01AEB5C-B07D-78B2-C162-2FBECE638A2B}"/>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3" name="Text Placeholder 10">
            <a:extLst>
              <a:ext uri="{FF2B5EF4-FFF2-40B4-BE49-F238E27FC236}">
                <a16:creationId xmlns:a16="http://schemas.microsoft.com/office/drawing/2014/main" id="{079277AE-75C2-F629-C849-D9D08A4A74E2}"/>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6" name="Text Placeholder 10">
            <a:extLst>
              <a:ext uri="{FF2B5EF4-FFF2-40B4-BE49-F238E27FC236}">
                <a16:creationId xmlns:a16="http://schemas.microsoft.com/office/drawing/2014/main" id="{2F17B888-4D3E-AA36-B3BA-465886563638}"/>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4" name="TextBox 3">
            <a:extLst>
              <a:ext uri="{FF2B5EF4-FFF2-40B4-BE49-F238E27FC236}">
                <a16:creationId xmlns:a16="http://schemas.microsoft.com/office/drawing/2014/main" id="{4EDBD4FF-CBDE-1230-CCBD-E80383C2A49E}"/>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003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_A4a_TWO_LANGUAGES_b">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3" name="Título 2">
            <a:extLst>
              <a:ext uri="{FF2B5EF4-FFF2-40B4-BE49-F238E27FC236}">
                <a16:creationId xmlns:a16="http://schemas.microsoft.com/office/drawing/2014/main" id="{7BE1504E-3E09-8469-B60D-B5910D97C16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12" name="Picture Placeholder 2">
            <a:extLst>
              <a:ext uri="{FF2B5EF4-FFF2-40B4-BE49-F238E27FC236}">
                <a16:creationId xmlns:a16="http://schemas.microsoft.com/office/drawing/2014/main" id="{1EA27C26-0895-E279-D158-7AED6ED05A19}"/>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imagen</a:t>
            </a:r>
            <a:endParaRPr lang="es-419" dirty="0"/>
          </a:p>
        </p:txBody>
      </p:sp>
      <p:sp>
        <p:nvSpPr>
          <p:cNvPr id="13" name="Text Placeholder 10">
            <a:extLst>
              <a:ext uri="{FF2B5EF4-FFF2-40B4-BE49-F238E27FC236}">
                <a16:creationId xmlns:a16="http://schemas.microsoft.com/office/drawing/2014/main" id="{BB16E203-4051-CB8A-5157-698CE6FFA044}"/>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14" name="Text Placeholder 10">
            <a:extLst>
              <a:ext uri="{FF2B5EF4-FFF2-40B4-BE49-F238E27FC236}">
                <a16:creationId xmlns:a16="http://schemas.microsoft.com/office/drawing/2014/main" id="{B37837FD-4EB3-C7AB-B468-FBFAC1FF9EFE}"/>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7" name="TextBox 16">
            <a:extLst>
              <a:ext uri="{FF2B5EF4-FFF2-40B4-BE49-F238E27FC236}">
                <a16:creationId xmlns:a16="http://schemas.microsoft.com/office/drawing/2014/main" id="{77FA06E0-46A1-777E-6213-2F44818BC15A}"/>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686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_A4c">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2" name="TextBox 1">
            <a:extLst>
              <a:ext uri="{FF2B5EF4-FFF2-40B4-BE49-F238E27FC236}">
                <a16:creationId xmlns:a16="http://schemas.microsoft.com/office/drawing/2014/main" id="{75587C90-E5CC-90EB-A650-5D7C72E4A438}"/>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11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83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losingSlide_A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E150862-13FA-4A27-7319-3BDBADEDC986}"/>
              </a:ext>
            </a:extLst>
          </p:cNvPr>
          <p:cNvGrpSpPr>
            <a:grpSpLocks noGrp="1" noUngrp="1" noRot="1" noMove="1" noResize="1"/>
          </p:cNvGrpSpPr>
          <p:nvPr userDrawn="1"/>
        </p:nvGrpSpPr>
        <p:grpSpPr>
          <a:xfrm>
            <a:off x="8189127" y="-1106084"/>
            <a:ext cx="5012961" cy="8789903"/>
            <a:chOff x="8189127" y="-1106084"/>
            <a:chExt cx="5012961" cy="8789903"/>
          </a:xfrm>
        </p:grpSpPr>
        <p:sp>
          <p:nvSpPr>
            <p:cNvPr id="12" name="Rectángulo 11">
              <a:extLst>
                <a:ext uri="{FF2B5EF4-FFF2-40B4-BE49-F238E27FC236}">
                  <a16:creationId xmlns:a16="http://schemas.microsoft.com/office/drawing/2014/main" id="{9646B3B5-60F4-95CE-23E5-7838D723CA6E}"/>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7" name="Rectángulo 6">
              <a:extLst>
                <a:ext uri="{FF2B5EF4-FFF2-40B4-BE49-F238E27FC236}">
                  <a16:creationId xmlns:a16="http://schemas.microsoft.com/office/drawing/2014/main" id="{B4CF7210-512F-6298-B9C1-19390BD61071}"/>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9154"/>
              <a:ext cx="3586146" cy="3586146"/>
            </a:xfrm>
            <a:prstGeom prst="rect">
              <a:avLst/>
            </a:prstGeom>
          </p:spPr>
        </p:pic>
      </p:grpSp>
      <p:sp>
        <p:nvSpPr>
          <p:cNvPr id="2" name="Title 1">
            <a:extLst>
              <a:ext uri="{FF2B5EF4-FFF2-40B4-BE49-F238E27FC236}">
                <a16:creationId xmlns:a16="http://schemas.microsoft.com/office/drawing/2014/main" id="{06B21253-FEB1-BF2D-BB82-3B65B2666B97}"/>
              </a:ext>
            </a:extLst>
          </p:cNvPr>
          <p:cNvSpPr>
            <a:spLocks noGrp="1"/>
          </p:cNvSpPr>
          <p:nvPr>
            <p:ph type="title" hasCustomPrompt="1"/>
          </p:nvPr>
        </p:nvSpPr>
        <p:spPr>
          <a:xfrm>
            <a:off x="416727" y="1943639"/>
            <a:ext cx="7218069"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16" name="Group 15">
            <a:extLst>
              <a:ext uri="{FF2B5EF4-FFF2-40B4-BE49-F238E27FC236}">
                <a16:creationId xmlns:a16="http://schemas.microsoft.com/office/drawing/2014/main" id="{E3193931-B6F4-2335-E1DA-D948E8E11919}"/>
              </a:ext>
            </a:extLst>
          </p:cNvPr>
          <p:cNvGrpSpPr>
            <a:grpSpLocks noGrp="1" noUngrp="1" noRot="1" noMove="1" noResize="1"/>
          </p:cNvGrpSpPr>
          <p:nvPr userDrawn="1"/>
        </p:nvGrpSpPr>
        <p:grpSpPr>
          <a:xfrm>
            <a:off x="3219130" y="4016163"/>
            <a:ext cx="1613262" cy="1692635"/>
            <a:chOff x="3575585" y="3989530"/>
            <a:chExt cx="1613262" cy="1692635"/>
          </a:xfrm>
        </p:grpSpPr>
        <p:pic>
          <p:nvPicPr>
            <p:cNvPr id="5" name="Picture 4" descr="A qr code with a few black squares&#10;&#10;Description automatically generated">
              <a:extLst>
                <a:ext uri="{FF2B5EF4-FFF2-40B4-BE49-F238E27FC236}">
                  <a16:creationId xmlns:a16="http://schemas.microsoft.com/office/drawing/2014/main" id="{94868FFB-1D11-8E51-04B4-751932BAA48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9" name="TextBox 8">
              <a:extLst>
                <a:ext uri="{FF2B5EF4-FFF2-40B4-BE49-F238E27FC236}">
                  <a16:creationId xmlns:a16="http://schemas.microsoft.com/office/drawing/2014/main" id="{DA5F0ED3-A1F3-7801-F63D-9F23694CC54B}"/>
                </a:ext>
              </a:extLst>
            </p:cNvPr>
            <p:cNvSpPr txBox="1">
              <a:spLocks noGrp="1" noRot="1" noMove="1" noResize="1" noEditPoints="1" noAdjustHandles="1" noChangeArrowheads="1" noChangeShapeType="1"/>
            </p:cNvSpPr>
            <p:nvPr userDrawn="1"/>
          </p:nvSpPr>
          <p:spPr>
            <a:xfrm>
              <a:off x="3575585" y="5282055"/>
              <a:ext cx="1613262" cy="400110"/>
            </a:xfrm>
            <a:prstGeom prst="rect">
              <a:avLst/>
            </a:prstGeom>
            <a:noFill/>
          </p:spPr>
          <p:txBody>
            <a:bodyPr wrap="none" rtlCol="0">
              <a:spAutoFit/>
            </a:bodyPr>
            <a:lstStyle/>
            <a:p>
              <a:r>
                <a:rPr lang="es-EC" sz="20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20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30861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losingSlide_A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9ECCD1F-46E8-8950-6065-F1AFACF802B1}"/>
              </a:ext>
            </a:extLst>
          </p:cNvPr>
          <p:cNvGrpSpPr>
            <a:grpSpLocks noGrp="1" noUngrp="1" noRot="1" noMove="1" noResize="1"/>
          </p:cNvGrpSpPr>
          <p:nvPr userDrawn="1"/>
        </p:nvGrpSpPr>
        <p:grpSpPr>
          <a:xfrm>
            <a:off x="8189127" y="-1106084"/>
            <a:ext cx="5012961" cy="8789903"/>
            <a:chOff x="8189127" y="-1106084"/>
            <a:chExt cx="5012961" cy="8789903"/>
          </a:xfrm>
        </p:grpSpPr>
        <p:sp>
          <p:nvSpPr>
            <p:cNvPr id="13" name="Rectángulo 11">
              <a:extLst>
                <a:ext uri="{FF2B5EF4-FFF2-40B4-BE49-F238E27FC236}">
                  <a16:creationId xmlns:a16="http://schemas.microsoft.com/office/drawing/2014/main" id="{529FED1F-EE53-4716-E4FB-6A7072C1DFD8}"/>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14" name="Rectángulo 6">
              <a:extLst>
                <a:ext uri="{FF2B5EF4-FFF2-40B4-BE49-F238E27FC236}">
                  <a16:creationId xmlns:a16="http://schemas.microsoft.com/office/drawing/2014/main" id="{2D2B3270-5B87-179E-90AA-B26D5490517F}"/>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0528"/>
              <a:ext cx="3586146" cy="3586146"/>
            </a:xfrm>
            <a:prstGeom prst="rect">
              <a:avLst/>
            </a:prstGeom>
          </p:spPr>
        </p:pic>
      </p:grpSp>
      <p:sp>
        <p:nvSpPr>
          <p:cNvPr id="16" name="Rectángulo 2">
            <a:extLst>
              <a:ext uri="{FF2B5EF4-FFF2-40B4-BE49-F238E27FC236}">
                <a16:creationId xmlns:a16="http://schemas.microsoft.com/office/drawing/2014/main" id="{A6ED6462-BE0D-062F-237F-92E458099DCA}"/>
              </a:ext>
            </a:extLst>
          </p:cNvPr>
          <p:cNvSpPr>
            <a:spLocks noGrp="1" noRot="1" noMove="1" noResize="1" noEditPoints="1" noAdjustHandles="1" noChangeArrowheads="1" noChangeShapeType="1"/>
          </p:cNvSpPr>
          <p:nvPr userDrawn="1"/>
        </p:nvSpPr>
        <p:spPr>
          <a:xfrm>
            <a:off x="-1" y="0"/>
            <a:ext cx="131885" cy="6858000"/>
          </a:xfrm>
          <a:prstGeom prst="rect">
            <a:avLst/>
          </a:prstGeom>
          <a:solidFill>
            <a:srgbClr val="E4CB1A"/>
          </a:solidFill>
          <a:ln w="56398" cap="flat">
            <a:noFill/>
            <a:prstDash val="solid"/>
            <a:miter/>
          </a:ln>
        </p:spPr>
        <p:txBody>
          <a:bodyPr rtlCol="0" anchor="ctr"/>
          <a:lstStyle/>
          <a:p>
            <a:pPr algn="l"/>
            <a:endParaRPr lang="es-PA"/>
          </a:p>
        </p:txBody>
      </p:sp>
      <p:sp>
        <p:nvSpPr>
          <p:cNvPr id="3" name="Title 1">
            <a:extLst>
              <a:ext uri="{FF2B5EF4-FFF2-40B4-BE49-F238E27FC236}">
                <a16:creationId xmlns:a16="http://schemas.microsoft.com/office/drawing/2014/main" id="{BE2CFE85-DF73-67A2-C091-504996AB5E26}"/>
              </a:ext>
            </a:extLst>
          </p:cNvPr>
          <p:cNvSpPr>
            <a:spLocks noGrp="1"/>
          </p:cNvSpPr>
          <p:nvPr>
            <p:ph type="title" hasCustomPrompt="1"/>
          </p:nvPr>
        </p:nvSpPr>
        <p:spPr>
          <a:xfrm>
            <a:off x="416727" y="1943639"/>
            <a:ext cx="7218069"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5" name="Group 4">
            <a:extLst>
              <a:ext uri="{FF2B5EF4-FFF2-40B4-BE49-F238E27FC236}">
                <a16:creationId xmlns:a16="http://schemas.microsoft.com/office/drawing/2014/main" id="{6E257AC9-7DA9-D4B0-9D35-B758241E68FC}"/>
              </a:ext>
            </a:extLst>
          </p:cNvPr>
          <p:cNvGrpSpPr>
            <a:grpSpLocks noGrp="1" noUngrp="1" noRot="1" noMove="1" noResize="1"/>
          </p:cNvGrpSpPr>
          <p:nvPr userDrawn="1"/>
        </p:nvGrpSpPr>
        <p:grpSpPr>
          <a:xfrm>
            <a:off x="3219130" y="4016163"/>
            <a:ext cx="1613262" cy="1692635"/>
            <a:chOff x="3575585" y="3989530"/>
            <a:chExt cx="1613262" cy="1692635"/>
          </a:xfrm>
        </p:grpSpPr>
        <p:pic>
          <p:nvPicPr>
            <p:cNvPr id="10" name="Picture 9" descr="A qr code with a few black squares&#10;&#10;Description automatically generated">
              <a:extLst>
                <a:ext uri="{FF2B5EF4-FFF2-40B4-BE49-F238E27FC236}">
                  <a16:creationId xmlns:a16="http://schemas.microsoft.com/office/drawing/2014/main" id="{8FCB8812-25C1-4FF1-3CFC-C56D6C396A86}"/>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1" name="TextBox 10">
              <a:extLst>
                <a:ext uri="{FF2B5EF4-FFF2-40B4-BE49-F238E27FC236}">
                  <a16:creationId xmlns:a16="http://schemas.microsoft.com/office/drawing/2014/main" id="{4D07ABCA-F1E8-CCCC-602C-B7A32D87DA55}"/>
                </a:ext>
              </a:extLst>
            </p:cNvPr>
            <p:cNvSpPr txBox="1">
              <a:spLocks noGrp="1" noRot="1" noMove="1" noResize="1" noEditPoints="1" noAdjustHandles="1" noChangeArrowheads="1" noChangeShapeType="1"/>
            </p:cNvSpPr>
            <p:nvPr userDrawn="1"/>
          </p:nvSpPr>
          <p:spPr>
            <a:xfrm>
              <a:off x="3575585" y="5282055"/>
              <a:ext cx="1613262" cy="400110"/>
            </a:xfrm>
            <a:prstGeom prst="rect">
              <a:avLst/>
            </a:prstGeom>
            <a:noFill/>
          </p:spPr>
          <p:txBody>
            <a:bodyPr wrap="none" rtlCol="0">
              <a:spAutoFit/>
            </a:bodyPr>
            <a:lstStyle/>
            <a:p>
              <a:r>
                <a:rPr lang="es-EC" sz="20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20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02882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losingSlide_A3">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63E1E780-BFAA-48B3-DC59-3E5DA626040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Imagen 6" descr="Logotipo&#10;&#10;Descripción generada automáticamente">
            <a:extLst>
              <a:ext uri="{FF2B5EF4-FFF2-40B4-BE49-F238E27FC236}">
                <a16:creationId xmlns:a16="http://schemas.microsoft.com/office/drawing/2014/main" id="{59313A62-A34B-BE41-8AE9-C59A71C166B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7205934" y="1973940"/>
            <a:ext cx="3403942" cy="3403942"/>
          </a:xfrm>
          <a:prstGeom prst="rect">
            <a:avLst/>
          </a:prstGeom>
        </p:spPr>
      </p:pic>
      <p:sp>
        <p:nvSpPr>
          <p:cNvPr id="8" name="Title 1">
            <a:extLst>
              <a:ext uri="{FF2B5EF4-FFF2-40B4-BE49-F238E27FC236}">
                <a16:creationId xmlns:a16="http://schemas.microsoft.com/office/drawing/2014/main" id="{CC14BB34-4969-9E07-3722-B43E752629AB}"/>
              </a:ext>
            </a:extLst>
          </p:cNvPr>
          <p:cNvSpPr>
            <a:spLocks noGrp="1"/>
          </p:cNvSpPr>
          <p:nvPr>
            <p:ph type="title" hasCustomPrompt="1"/>
          </p:nvPr>
        </p:nvSpPr>
        <p:spPr>
          <a:xfrm>
            <a:off x="416728" y="1943639"/>
            <a:ext cx="6108360"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9" name="Group 8">
            <a:extLst>
              <a:ext uri="{FF2B5EF4-FFF2-40B4-BE49-F238E27FC236}">
                <a16:creationId xmlns:a16="http://schemas.microsoft.com/office/drawing/2014/main" id="{A538AA23-452F-BB7C-859F-6F1487A2A8C9}"/>
              </a:ext>
            </a:extLst>
          </p:cNvPr>
          <p:cNvGrpSpPr>
            <a:grpSpLocks noGrp="1" noUngrp="1" noRot="1" noMove="1" noResize="1"/>
          </p:cNvGrpSpPr>
          <p:nvPr userDrawn="1"/>
        </p:nvGrpSpPr>
        <p:grpSpPr>
          <a:xfrm>
            <a:off x="2664277" y="3998408"/>
            <a:ext cx="1613262" cy="1692635"/>
            <a:chOff x="3575585" y="3989530"/>
            <a:chExt cx="1613262" cy="1692635"/>
          </a:xfrm>
        </p:grpSpPr>
        <p:pic>
          <p:nvPicPr>
            <p:cNvPr id="10" name="Picture 9" descr="A qr code with a few black squares&#10;&#10;Description automatically generated">
              <a:extLst>
                <a:ext uri="{FF2B5EF4-FFF2-40B4-BE49-F238E27FC236}">
                  <a16:creationId xmlns:a16="http://schemas.microsoft.com/office/drawing/2014/main" id="{D33FC349-5D42-31A9-4143-9195AA3EFA2E}"/>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2" name="TextBox 11">
              <a:extLst>
                <a:ext uri="{FF2B5EF4-FFF2-40B4-BE49-F238E27FC236}">
                  <a16:creationId xmlns:a16="http://schemas.microsoft.com/office/drawing/2014/main" id="{3A0AF62A-1BE9-EB46-4D1D-A7DA4ABA64D1}"/>
                </a:ext>
              </a:extLst>
            </p:cNvPr>
            <p:cNvSpPr txBox="1">
              <a:spLocks noGrp="1" noRot="1" noMove="1" noResize="1" noEditPoints="1" noAdjustHandles="1" noChangeArrowheads="1" noChangeShapeType="1"/>
            </p:cNvSpPr>
            <p:nvPr userDrawn="1"/>
          </p:nvSpPr>
          <p:spPr>
            <a:xfrm>
              <a:off x="3575585" y="5282055"/>
              <a:ext cx="1613262" cy="400110"/>
            </a:xfrm>
            <a:prstGeom prst="rect">
              <a:avLst/>
            </a:prstGeom>
            <a:noFill/>
          </p:spPr>
          <p:txBody>
            <a:bodyPr wrap="none" rtlCol="0">
              <a:spAutoFit/>
            </a:bodyPr>
            <a:lstStyle/>
            <a:p>
              <a:r>
                <a:rPr lang="es-EC" sz="20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20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899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ontent_A1b">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7" name="Título 2">
            <a:extLst>
              <a:ext uri="{FF2B5EF4-FFF2-40B4-BE49-F238E27FC236}">
                <a16:creationId xmlns:a16="http://schemas.microsoft.com/office/drawing/2014/main" id="{5B1E9C43-B0DA-CC52-CBFA-DE307BBBC5E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defRPr>
            </a:lvl1pPr>
          </a:lstStyle>
          <a:p>
            <a:r>
              <a:rPr lang="es-ES_tradnl" noProof="0"/>
              <a:t>Título</a:t>
            </a:r>
          </a:p>
        </p:txBody>
      </p:sp>
      <p:sp>
        <p:nvSpPr>
          <p:cNvPr id="2" name="Picture Placeholder 2">
            <a:extLst>
              <a:ext uri="{FF2B5EF4-FFF2-40B4-BE49-F238E27FC236}">
                <a16:creationId xmlns:a16="http://schemas.microsoft.com/office/drawing/2014/main" id="{FEE2A67B-BEC5-9B93-910F-756CAFB41BF4}"/>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defRPr>
            </a:lvl1pPr>
          </a:lstStyle>
          <a:p>
            <a:r>
              <a:rPr lang="es-ES_tradnl" noProof="0"/>
              <a:t>Insertar imagen</a:t>
            </a:r>
          </a:p>
        </p:txBody>
      </p:sp>
      <p:sp>
        <p:nvSpPr>
          <p:cNvPr id="4" name="Text Placeholder 10">
            <a:extLst>
              <a:ext uri="{FF2B5EF4-FFF2-40B4-BE49-F238E27FC236}">
                <a16:creationId xmlns:a16="http://schemas.microsoft.com/office/drawing/2014/main" id="{6F5B8740-1082-0A53-4353-52E2F3C51742}"/>
              </a:ext>
            </a:extLst>
          </p:cNvPr>
          <p:cNvSpPr>
            <a:spLocks noGrp="1"/>
          </p:cNvSpPr>
          <p:nvPr>
            <p:ph type="body" sz="quarter" idx="16"/>
          </p:nvPr>
        </p:nvSpPr>
        <p:spPr>
          <a:xfrm>
            <a:off x="837815" y="1526875"/>
            <a:ext cx="5970973" cy="2220620"/>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9" name="Text Placeholder 10">
            <a:extLst>
              <a:ext uri="{FF2B5EF4-FFF2-40B4-BE49-F238E27FC236}">
                <a16:creationId xmlns:a16="http://schemas.microsoft.com/office/drawing/2014/main" id="{4991363A-F7D7-10ED-E592-84F99698AA14}"/>
              </a:ext>
            </a:extLst>
          </p:cNvPr>
          <p:cNvSpPr>
            <a:spLocks noGrp="1"/>
          </p:cNvSpPr>
          <p:nvPr>
            <p:ph type="body" sz="quarter" idx="17"/>
          </p:nvPr>
        </p:nvSpPr>
        <p:spPr>
          <a:xfrm>
            <a:off x="837815" y="3748034"/>
            <a:ext cx="5970973" cy="2234204"/>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10" name="TextBox 9">
            <a:extLst>
              <a:ext uri="{FF2B5EF4-FFF2-40B4-BE49-F238E27FC236}">
                <a16:creationId xmlns:a16="http://schemas.microsoft.com/office/drawing/2014/main" id="{1E16624D-2E20-F9A6-F483-9B298C6EC24C}"/>
              </a:ext>
            </a:extLst>
          </p:cNvPr>
          <p:cNvSpPr txBox="1"/>
          <p:nvPr userDrawn="1"/>
        </p:nvSpPr>
        <p:spPr>
          <a:xfrm>
            <a:off x="64192" y="6220286"/>
            <a:ext cx="1224952" cy="630942"/>
          </a:xfrm>
          <a:prstGeom prst="rect">
            <a:avLst/>
          </a:prstGeom>
          <a:noFill/>
        </p:spPr>
        <p:txBody>
          <a:bodyPr wrap="square" rtlCol="0">
            <a:spAutoFit/>
          </a:bodyPr>
          <a:lstStyle/>
          <a:p>
            <a:r>
              <a:rPr lang="es-EC" sz="3500" b="1">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30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A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9ECCD1F-46E8-8950-6065-F1AFACF802B1}"/>
              </a:ext>
            </a:extLst>
          </p:cNvPr>
          <p:cNvGrpSpPr>
            <a:grpSpLocks noGrp="1" noUngrp="1" noRot="1" noMove="1" noResize="1"/>
          </p:cNvGrpSpPr>
          <p:nvPr userDrawn="1"/>
        </p:nvGrpSpPr>
        <p:grpSpPr>
          <a:xfrm>
            <a:off x="8189127" y="-1106084"/>
            <a:ext cx="5012961" cy="8789903"/>
            <a:chOff x="8189127" y="-1106084"/>
            <a:chExt cx="5012961" cy="8789903"/>
          </a:xfrm>
        </p:grpSpPr>
        <p:sp>
          <p:nvSpPr>
            <p:cNvPr id="13" name="Rectángulo 11">
              <a:extLst>
                <a:ext uri="{FF2B5EF4-FFF2-40B4-BE49-F238E27FC236}">
                  <a16:creationId xmlns:a16="http://schemas.microsoft.com/office/drawing/2014/main" id="{529FED1F-EE53-4716-E4FB-6A7072C1DFD8}"/>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14" name="Rectángulo 6">
              <a:extLst>
                <a:ext uri="{FF2B5EF4-FFF2-40B4-BE49-F238E27FC236}">
                  <a16:creationId xmlns:a16="http://schemas.microsoft.com/office/drawing/2014/main" id="{2D2B3270-5B87-179E-90AA-B26D5490517F}"/>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0528"/>
              <a:ext cx="3586146" cy="3586146"/>
            </a:xfrm>
            <a:prstGeom prst="rect">
              <a:avLst/>
            </a:prstGeom>
          </p:spPr>
        </p:pic>
      </p:grpSp>
      <p:sp>
        <p:nvSpPr>
          <p:cNvPr id="16" name="Rectángulo 2">
            <a:extLst>
              <a:ext uri="{FF2B5EF4-FFF2-40B4-BE49-F238E27FC236}">
                <a16:creationId xmlns:a16="http://schemas.microsoft.com/office/drawing/2014/main" id="{A6ED6462-BE0D-062F-237F-92E458099DCA}"/>
              </a:ext>
            </a:extLst>
          </p:cNvPr>
          <p:cNvSpPr>
            <a:spLocks noGrp="1" noRot="1" noMove="1" noResize="1" noEditPoints="1" noAdjustHandles="1" noChangeArrowheads="1" noChangeShapeType="1"/>
          </p:cNvSpPr>
          <p:nvPr userDrawn="1"/>
        </p:nvSpPr>
        <p:spPr>
          <a:xfrm>
            <a:off x="-1" y="0"/>
            <a:ext cx="131885" cy="6858000"/>
          </a:xfrm>
          <a:prstGeom prst="rect">
            <a:avLst/>
          </a:prstGeom>
          <a:solidFill>
            <a:srgbClr val="E4CB1A"/>
          </a:solidFill>
          <a:ln w="56398" cap="flat">
            <a:noFill/>
            <a:prstDash val="solid"/>
            <a:miter/>
          </a:ln>
        </p:spPr>
        <p:txBody>
          <a:bodyPr rtlCol="0" anchor="ctr"/>
          <a:lstStyle/>
          <a:p>
            <a:pPr algn="l"/>
            <a:endParaRPr lang="es-PA"/>
          </a:p>
        </p:txBody>
      </p:sp>
      <p:sp>
        <p:nvSpPr>
          <p:cNvPr id="2" name="Text Placeholder 5">
            <a:extLst>
              <a:ext uri="{FF2B5EF4-FFF2-40B4-BE49-F238E27FC236}">
                <a16:creationId xmlns:a16="http://schemas.microsoft.com/office/drawing/2014/main" id="{5AF9023B-03FF-76B5-FF70-DAC484AD394D}"/>
              </a:ext>
            </a:extLst>
          </p:cNvPr>
          <p:cNvSpPr>
            <a:spLocks noGrp="1"/>
          </p:cNvSpPr>
          <p:nvPr>
            <p:ph type="body" sz="quarter" idx="10" hasCustomPrompt="1"/>
          </p:nvPr>
        </p:nvSpPr>
        <p:spPr>
          <a:xfrm>
            <a:off x="733869" y="3347050"/>
            <a:ext cx="6816341" cy="668066"/>
          </a:xfrm>
        </p:spPr>
        <p:txBody>
          <a:bodyPr>
            <a:normAutofit/>
          </a:bodyPr>
          <a:lstStyle>
            <a:lvl1pPr marL="0" indent="0">
              <a:buNone/>
              <a:defRPr sz="28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Subtítulo de la presentación</a:t>
            </a:r>
            <a:endParaRPr lang="en-US" dirty="0"/>
          </a:p>
        </p:txBody>
      </p:sp>
      <p:sp>
        <p:nvSpPr>
          <p:cNvPr id="7" name="Título 1">
            <a:extLst>
              <a:ext uri="{FF2B5EF4-FFF2-40B4-BE49-F238E27FC236}">
                <a16:creationId xmlns:a16="http://schemas.microsoft.com/office/drawing/2014/main" id="{687B2C60-EBE5-B195-D2B6-E6A8C2B6C9DE}"/>
              </a:ext>
            </a:extLst>
          </p:cNvPr>
          <p:cNvSpPr>
            <a:spLocks noGrp="1"/>
          </p:cNvSpPr>
          <p:nvPr>
            <p:ph type="title" hasCustomPrompt="1"/>
          </p:nvPr>
        </p:nvSpPr>
        <p:spPr>
          <a:xfrm>
            <a:off x="733869" y="2008066"/>
            <a:ext cx="6816341" cy="13255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sp>
        <p:nvSpPr>
          <p:cNvPr id="4" name="Text Placeholder 5">
            <a:extLst>
              <a:ext uri="{FF2B5EF4-FFF2-40B4-BE49-F238E27FC236}">
                <a16:creationId xmlns:a16="http://schemas.microsoft.com/office/drawing/2014/main" id="{12CD7CC8-A264-37BA-E042-0E87A8F04EC2}"/>
              </a:ext>
            </a:extLst>
          </p:cNvPr>
          <p:cNvSpPr>
            <a:spLocks noGrp="1"/>
          </p:cNvSpPr>
          <p:nvPr>
            <p:ph type="body" sz="quarter" idx="11" hasCustomPrompt="1"/>
          </p:nvPr>
        </p:nvSpPr>
        <p:spPr>
          <a:xfrm>
            <a:off x="733869" y="4569132"/>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6" name="Text Placeholder 5">
            <a:extLst>
              <a:ext uri="{FF2B5EF4-FFF2-40B4-BE49-F238E27FC236}">
                <a16:creationId xmlns:a16="http://schemas.microsoft.com/office/drawing/2014/main" id="{1F463844-0EB3-0920-F4CA-91D958BFD6BB}"/>
              </a:ext>
            </a:extLst>
          </p:cNvPr>
          <p:cNvSpPr>
            <a:spLocks noGrp="1"/>
          </p:cNvSpPr>
          <p:nvPr>
            <p:ph type="body" sz="quarter" idx="12" hasCustomPrompt="1"/>
          </p:nvPr>
        </p:nvSpPr>
        <p:spPr>
          <a:xfrm>
            <a:off x="733869" y="5241068"/>
            <a:ext cx="6816340"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9" name="Text Placeholder 5">
            <a:extLst>
              <a:ext uri="{FF2B5EF4-FFF2-40B4-BE49-F238E27FC236}">
                <a16:creationId xmlns:a16="http://schemas.microsoft.com/office/drawing/2014/main" id="{4AAC90DF-D27A-A83E-E494-DD409C53B6FC}"/>
              </a:ext>
            </a:extLst>
          </p:cNvPr>
          <p:cNvSpPr>
            <a:spLocks noGrp="1"/>
          </p:cNvSpPr>
          <p:nvPr>
            <p:ph type="body" sz="quarter" idx="13" hasCustomPrompt="1"/>
          </p:nvPr>
        </p:nvSpPr>
        <p:spPr>
          <a:xfrm>
            <a:off x="733869" y="4905100"/>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3623428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_A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E150862-13FA-4A27-7319-3BDBADEDC986}"/>
              </a:ext>
            </a:extLst>
          </p:cNvPr>
          <p:cNvGrpSpPr>
            <a:grpSpLocks noGrp="1" noUngrp="1" noRot="1" noMove="1" noResize="1"/>
          </p:cNvGrpSpPr>
          <p:nvPr userDrawn="1"/>
        </p:nvGrpSpPr>
        <p:grpSpPr>
          <a:xfrm>
            <a:off x="8189127" y="-1106084"/>
            <a:ext cx="5012961" cy="8789903"/>
            <a:chOff x="8189127" y="-1106084"/>
            <a:chExt cx="5012961" cy="8789903"/>
          </a:xfrm>
        </p:grpSpPr>
        <p:sp>
          <p:nvSpPr>
            <p:cNvPr id="12" name="Rectángulo 11">
              <a:extLst>
                <a:ext uri="{FF2B5EF4-FFF2-40B4-BE49-F238E27FC236}">
                  <a16:creationId xmlns:a16="http://schemas.microsoft.com/office/drawing/2014/main" id="{9646B3B5-60F4-95CE-23E5-7838D723CA6E}"/>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7" name="Rectángulo 6">
              <a:extLst>
                <a:ext uri="{FF2B5EF4-FFF2-40B4-BE49-F238E27FC236}">
                  <a16:creationId xmlns:a16="http://schemas.microsoft.com/office/drawing/2014/main" id="{B4CF7210-512F-6298-B9C1-19390BD61071}"/>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9154"/>
              <a:ext cx="3586146" cy="3586146"/>
            </a:xfrm>
            <a:prstGeom prst="rect">
              <a:avLst/>
            </a:prstGeom>
          </p:spPr>
        </p:pic>
      </p:grpSp>
      <p:sp>
        <p:nvSpPr>
          <p:cNvPr id="6" name="Text Placeholder 5">
            <a:extLst>
              <a:ext uri="{FF2B5EF4-FFF2-40B4-BE49-F238E27FC236}">
                <a16:creationId xmlns:a16="http://schemas.microsoft.com/office/drawing/2014/main" id="{341DAE8D-66A3-3C84-CB5D-72D49404EB93}"/>
              </a:ext>
            </a:extLst>
          </p:cNvPr>
          <p:cNvSpPr>
            <a:spLocks noGrp="1"/>
          </p:cNvSpPr>
          <p:nvPr>
            <p:ph type="body" sz="quarter" idx="10" hasCustomPrompt="1"/>
          </p:nvPr>
        </p:nvSpPr>
        <p:spPr>
          <a:xfrm>
            <a:off x="733869" y="3347050"/>
            <a:ext cx="6816341" cy="668066"/>
          </a:xfrm>
        </p:spPr>
        <p:txBody>
          <a:bodyPr>
            <a:normAutofit/>
          </a:bodyPr>
          <a:lstStyle>
            <a:lvl1pPr marL="0" indent="0">
              <a:buNone/>
              <a:defRPr sz="2800">
                <a:solidFill>
                  <a:srgbClr val="000000"/>
                </a:solidFill>
                <a:latin typeface="+mj-lt"/>
              </a:defRPr>
            </a:lvl1pPr>
          </a:lstStyle>
          <a:p>
            <a:pPr lvl="0"/>
            <a:r>
              <a:rPr lang="es-EC" dirty="0"/>
              <a:t>Subtítulo de la presentación</a:t>
            </a:r>
            <a:endParaRPr lang="en-US" dirty="0"/>
          </a:p>
        </p:txBody>
      </p:sp>
      <p:sp>
        <p:nvSpPr>
          <p:cNvPr id="14" name="Text Placeholder 5">
            <a:extLst>
              <a:ext uri="{FF2B5EF4-FFF2-40B4-BE49-F238E27FC236}">
                <a16:creationId xmlns:a16="http://schemas.microsoft.com/office/drawing/2014/main" id="{A58CBC21-6C16-37BE-B2A2-2B2C0B2FF5D9}"/>
              </a:ext>
            </a:extLst>
          </p:cNvPr>
          <p:cNvSpPr>
            <a:spLocks noGrp="1"/>
          </p:cNvSpPr>
          <p:nvPr>
            <p:ph type="body" sz="quarter" idx="11" hasCustomPrompt="1"/>
          </p:nvPr>
        </p:nvSpPr>
        <p:spPr>
          <a:xfrm>
            <a:off x="733869" y="4569132"/>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Nombre del autor</a:t>
            </a:r>
          </a:p>
        </p:txBody>
      </p:sp>
      <p:sp>
        <p:nvSpPr>
          <p:cNvPr id="15" name="Text Placeholder 5">
            <a:extLst>
              <a:ext uri="{FF2B5EF4-FFF2-40B4-BE49-F238E27FC236}">
                <a16:creationId xmlns:a16="http://schemas.microsoft.com/office/drawing/2014/main" id="{9C7DECB5-4A88-3FAF-47E8-749C4C211A61}"/>
              </a:ext>
            </a:extLst>
          </p:cNvPr>
          <p:cNvSpPr>
            <a:spLocks noGrp="1"/>
          </p:cNvSpPr>
          <p:nvPr>
            <p:ph type="body" sz="quarter" idx="12" hasCustomPrompt="1"/>
          </p:nvPr>
        </p:nvSpPr>
        <p:spPr>
          <a:xfrm>
            <a:off x="733869" y="5241068"/>
            <a:ext cx="6816340"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Fecha larga (28 de febrero de 2024)</a:t>
            </a:r>
            <a:endParaRPr lang="en-US" dirty="0"/>
          </a:p>
        </p:txBody>
      </p:sp>
      <p:sp>
        <p:nvSpPr>
          <p:cNvPr id="3" name="Título 1">
            <a:extLst>
              <a:ext uri="{FF2B5EF4-FFF2-40B4-BE49-F238E27FC236}">
                <a16:creationId xmlns:a16="http://schemas.microsoft.com/office/drawing/2014/main" id="{27A2257D-54A7-7E64-3BAA-2B3CF855E664}"/>
              </a:ext>
            </a:extLst>
          </p:cNvPr>
          <p:cNvSpPr>
            <a:spLocks noGrp="1"/>
          </p:cNvSpPr>
          <p:nvPr>
            <p:ph type="title" hasCustomPrompt="1"/>
          </p:nvPr>
        </p:nvSpPr>
        <p:spPr>
          <a:xfrm>
            <a:off x="733869" y="2008066"/>
            <a:ext cx="6816341" cy="1325563"/>
          </a:xfrm>
        </p:spPr>
        <p:txBody>
          <a:bodyPr>
            <a:normAutofit/>
          </a:bodyPr>
          <a:lstStyle>
            <a:lvl1pPr>
              <a:defRPr sz="4000" b="1">
                <a:solidFill>
                  <a:srgbClr val="000000"/>
                </a:solidFill>
              </a:defRPr>
            </a:lvl1pPr>
          </a:lstStyle>
          <a:p>
            <a:r>
              <a:rPr lang="es-MX" dirty="0"/>
              <a:t>Título de la presentación</a:t>
            </a:r>
            <a:endParaRPr lang="es-PA" dirty="0"/>
          </a:p>
        </p:txBody>
      </p:sp>
      <p:sp>
        <p:nvSpPr>
          <p:cNvPr id="4" name="Text Placeholder 5">
            <a:extLst>
              <a:ext uri="{FF2B5EF4-FFF2-40B4-BE49-F238E27FC236}">
                <a16:creationId xmlns:a16="http://schemas.microsoft.com/office/drawing/2014/main" id="{9C741E61-EFF2-62F2-40C7-DCFFB5115B4C}"/>
              </a:ext>
            </a:extLst>
          </p:cNvPr>
          <p:cNvSpPr>
            <a:spLocks noGrp="1"/>
          </p:cNvSpPr>
          <p:nvPr>
            <p:ph type="body" sz="quarter" idx="13" hasCustomPrompt="1"/>
          </p:nvPr>
        </p:nvSpPr>
        <p:spPr>
          <a:xfrm>
            <a:off x="733869" y="4905100"/>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692117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_A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ED5B6E-BDF1-AB29-A01B-8E3635D638B6}"/>
              </a:ext>
            </a:extLst>
          </p:cNvPr>
          <p:cNvSpPr>
            <a:spLocks noGrp="1" noRot="1" noMove="1" noResize="1" noEditPoints="1" noAdjustHandles="1" noChangeArrowheads="1" noChangeShapeType="1"/>
          </p:cNvSpPr>
          <p:nvPr userDrawn="1"/>
        </p:nvSpPr>
        <p:spPr>
          <a:xfrm>
            <a:off x="9135374" y="0"/>
            <a:ext cx="3056626" cy="4563374"/>
          </a:xfrm>
          <a:prstGeom prst="rect">
            <a:avLst/>
          </a:prstGeom>
          <a:solidFill>
            <a:srgbClr val="FFFBD9"/>
          </a:solidFill>
          <a:ln w="56398" cap="flat">
            <a:noFill/>
            <a:prstDash val="solid"/>
            <a:miter/>
          </a:ln>
        </p:spPr>
        <p:txBody>
          <a:bodyPr rtlCol="0" anchor="ctr"/>
          <a:lstStyle/>
          <a:p>
            <a:pPr algn="l"/>
            <a:endParaRPr lang="en-US"/>
          </a:p>
        </p:txBody>
      </p:sp>
      <p:sp>
        <p:nvSpPr>
          <p:cNvPr id="18" name="Picture Placeholder 15">
            <a:extLst>
              <a:ext uri="{FF2B5EF4-FFF2-40B4-BE49-F238E27FC236}">
                <a16:creationId xmlns:a16="http://schemas.microsoft.com/office/drawing/2014/main" id="{48DED96F-939D-B8E5-BCA4-7ED4C70F915C}"/>
              </a:ext>
            </a:extLst>
          </p:cNvPr>
          <p:cNvSpPr>
            <a:spLocks noGrp="1" noRot="1" noMove="1" noResize="1" noEditPoints="1" noAdjustHandles="1" noChangeArrowheads="1" noChangeShapeType="1"/>
          </p:cNvSpPr>
          <p:nvPr>
            <p:ph type="pic" sz="quarter" idx="13" hasCustomPrompt="1"/>
          </p:nvPr>
        </p:nvSpPr>
        <p:spPr>
          <a:xfrm>
            <a:off x="0" y="0"/>
            <a:ext cx="9135374" cy="4563374"/>
          </a:xfrm>
        </p:spPr>
        <p:txBody>
          <a:bodyPr/>
          <a:lstStyle>
            <a:lvl1pPr marL="0" indent="0">
              <a:buNone/>
              <a:defRPr>
                <a:solidFill>
                  <a:srgbClr val="000000"/>
                </a:solidFill>
              </a:defRPr>
            </a:lvl1pPr>
          </a:lstStyle>
          <a:p>
            <a:r>
              <a:rPr lang="es-EC" dirty="0"/>
              <a:t>Insertar fotografía</a:t>
            </a:r>
            <a:endParaRPr lang="en-US" dirty="0"/>
          </a:p>
        </p:txBody>
      </p:sp>
      <p:sp>
        <p:nvSpPr>
          <p:cNvPr id="23" name="Rectangle 22">
            <a:extLst>
              <a:ext uri="{FF2B5EF4-FFF2-40B4-BE49-F238E27FC236}">
                <a16:creationId xmlns:a16="http://schemas.microsoft.com/office/drawing/2014/main" id="{CF8C34D3-C7B0-083F-8A1E-C65E645ECCE6}"/>
              </a:ext>
            </a:extLst>
          </p:cNvPr>
          <p:cNvSpPr/>
          <p:nvPr userDrawn="1"/>
        </p:nvSpPr>
        <p:spPr>
          <a:xfrm>
            <a:off x="9135374" y="3680618"/>
            <a:ext cx="2715291" cy="2004190"/>
          </a:xfrm>
          <a:prstGeom prst="rect">
            <a:avLst/>
          </a:prstGeom>
          <a:noFill/>
          <a:ln w="56398" cap="flat">
            <a:noFill/>
            <a:prstDash val="solid"/>
            <a:miter/>
          </a:ln>
        </p:spPr>
        <p:txBody>
          <a:bodyPr rtlCol="0" anchor="ctr"/>
          <a:lstStyle/>
          <a:p>
            <a:pPr algn="l"/>
            <a:endParaRPr lang="en-US"/>
          </a:p>
        </p:txBody>
      </p:sp>
      <p:sp>
        <p:nvSpPr>
          <p:cNvPr id="27" name="Título 1">
            <a:extLst>
              <a:ext uri="{FF2B5EF4-FFF2-40B4-BE49-F238E27FC236}">
                <a16:creationId xmlns:a16="http://schemas.microsoft.com/office/drawing/2014/main" id="{B3FF2FB7-E7BF-4C3A-21F2-C7B366932131}"/>
              </a:ext>
            </a:extLst>
          </p:cNvPr>
          <p:cNvSpPr>
            <a:spLocks noGrp="1"/>
          </p:cNvSpPr>
          <p:nvPr>
            <p:ph type="title" hasCustomPrompt="1"/>
          </p:nvPr>
        </p:nvSpPr>
        <p:spPr>
          <a:xfrm>
            <a:off x="458709" y="5022026"/>
            <a:ext cx="5769564" cy="1325563"/>
          </a:xfrm>
        </p:spPr>
        <p:txBody>
          <a:bodyPr>
            <a:normAutofit/>
          </a:bodyPr>
          <a:lstStyle>
            <a:lvl1pPr>
              <a:defRPr sz="4000" b="1">
                <a:solidFill>
                  <a:srgbClr val="000000"/>
                </a:solidFill>
              </a:defRPr>
            </a:lvl1pPr>
          </a:lstStyle>
          <a:p>
            <a:r>
              <a:rPr lang="es-MX" dirty="0"/>
              <a:t>Título de la presentación</a:t>
            </a:r>
            <a:endParaRPr lang="es-PA" dirty="0"/>
          </a:p>
        </p:txBody>
      </p:sp>
      <p:pic>
        <p:nvPicPr>
          <p:cNvPr id="11" name="Graphic 10">
            <a:extLst>
              <a:ext uri="{FF2B5EF4-FFF2-40B4-BE49-F238E27FC236}">
                <a16:creationId xmlns:a16="http://schemas.microsoft.com/office/drawing/2014/main" id="{9B36A04B-3B2A-BDBC-30BE-7648F600B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5256" y="1346799"/>
            <a:ext cx="1588777" cy="1588777"/>
          </a:xfrm>
          <a:prstGeom prst="rect">
            <a:avLst/>
          </a:prstGeom>
        </p:spPr>
      </p:pic>
      <p:sp>
        <p:nvSpPr>
          <p:cNvPr id="6" name="Text Placeholder 5">
            <a:extLst>
              <a:ext uri="{FF2B5EF4-FFF2-40B4-BE49-F238E27FC236}">
                <a16:creationId xmlns:a16="http://schemas.microsoft.com/office/drawing/2014/main" id="{0CA56835-641F-C966-216F-D12FFD11C022}"/>
              </a:ext>
            </a:extLst>
          </p:cNvPr>
          <p:cNvSpPr>
            <a:spLocks noGrp="1"/>
          </p:cNvSpPr>
          <p:nvPr>
            <p:ph type="body" sz="quarter" idx="11" hasCustomPrompt="1"/>
          </p:nvPr>
        </p:nvSpPr>
        <p:spPr>
          <a:xfrm>
            <a:off x="6737853" y="5175233"/>
            <a:ext cx="5112812"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Nombre del autor</a:t>
            </a:r>
          </a:p>
        </p:txBody>
      </p:sp>
      <p:sp>
        <p:nvSpPr>
          <p:cNvPr id="7" name="Text Placeholder 5">
            <a:extLst>
              <a:ext uri="{FF2B5EF4-FFF2-40B4-BE49-F238E27FC236}">
                <a16:creationId xmlns:a16="http://schemas.microsoft.com/office/drawing/2014/main" id="{609F0045-A5EB-380D-ADDB-E80F4FB15CD4}"/>
              </a:ext>
            </a:extLst>
          </p:cNvPr>
          <p:cNvSpPr>
            <a:spLocks noGrp="1"/>
          </p:cNvSpPr>
          <p:nvPr>
            <p:ph type="body" sz="quarter" idx="12" hasCustomPrompt="1"/>
          </p:nvPr>
        </p:nvSpPr>
        <p:spPr>
          <a:xfrm>
            <a:off x="6737853" y="5847169"/>
            <a:ext cx="5112812"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Fecha larga (28 de febrero de 2024)</a:t>
            </a:r>
            <a:endParaRPr lang="en-US" dirty="0"/>
          </a:p>
        </p:txBody>
      </p:sp>
      <p:sp>
        <p:nvSpPr>
          <p:cNvPr id="8" name="Text Placeholder 5">
            <a:extLst>
              <a:ext uri="{FF2B5EF4-FFF2-40B4-BE49-F238E27FC236}">
                <a16:creationId xmlns:a16="http://schemas.microsoft.com/office/drawing/2014/main" id="{873AB6D0-1889-1F2F-731D-EC09388C55EA}"/>
              </a:ext>
            </a:extLst>
          </p:cNvPr>
          <p:cNvSpPr>
            <a:spLocks noGrp="1"/>
          </p:cNvSpPr>
          <p:nvPr>
            <p:ph type="body" sz="quarter" idx="14" hasCustomPrompt="1"/>
          </p:nvPr>
        </p:nvSpPr>
        <p:spPr>
          <a:xfrm>
            <a:off x="6737853" y="5511201"/>
            <a:ext cx="5112812"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2078264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_A5">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B06D1660-87EB-5DE0-F58E-8F963249411C}"/>
              </a:ext>
            </a:extLst>
          </p:cNvPr>
          <p:cNvGrpSpPr>
            <a:grpSpLocks noGrp="1" noUngrp="1" noRot="1" noMove="1" noResize="1"/>
          </p:cNvGrpSpPr>
          <p:nvPr userDrawn="1"/>
        </p:nvGrpSpPr>
        <p:grpSpPr>
          <a:xfrm>
            <a:off x="4779893" y="-461828"/>
            <a:ext cx="1622564" cy="1659119"/>
            <a:chOff x="4078218" y="-496957"/>
            <a:chExt cx="993914" cy="993914"/>
          </a:xfrm>
        </p:grpSpPr>
        <p:sp>
          <p:nvSpPr>
            <p:cNvPr id="25" name="Elipse 24">
              <a:extLst>
                <a:ext uri="{FF2B5EF4-FFF2-40B4-BE49-F238E27FC236}">
                  <a16:creationId xmlns:a16="http://schemas.microsoft.com/office/drawing/2014/main" id="{9D3287C0-1660-5334-D6A6-614F551AB436}"/>
                </a:ext>
              </a:extLst>
            </p:cNvPr>
            <p:cNvSpPr>
              <a:spLocks noGrp="1" noRot="1" noMove="1" noResize="1" noEditPoints="1" noAdjustHandles="1" noChangeArrowheads="1" noChangeShapeType="1"/>
            </p:cNvSpPr>
            <p:nvPr userDrawn="1"/>
          </p:nvSpPr>
          <p:spPr>
            <a:xfrm>
              <a:off x="4078218" y="-496957"/>
              <a:ext cx="993914" cy="993914"/>
            </a:xfrm>
            <a:prstGeom prst="ellipse">
              <a:avLst/>
            </a:prstGeom>
            <a:noFill/>
            <a:ln w="28575">
              <a:solidFill>
                <a:srgbClr val="EAE592">
                  <a:alpha val="44739"/>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endParaRPr>
            </a:p>
          </p:txBody>
        </p:sp>
        <p:sp>
          <p:nvSpPr>
            <p:cNvPr id="26" name="Elipse 25">
              <a:extLst>
                <a:ext uri="{FF2B5EF4-FFF2-40B4-BE49-F238E27FC236}">
                  <a16:creationId xmlns:a16="http://schemas.microsoft.com/office/drawing/2014/main" id="{3622F3F3-6181-A7D4-3A89-0553BB91756C}"/>
                </a:ext>
              </a:extLst>
            </p:cNvPr>
            <p:cNvSpPr>
              <a:spLocks noGrp="1" noRot="1" noMove="1" noResize="1" noEditPoints="1" noAdjustHandles="1" noChangeArrowheads="1" noChangeShapeType="1"/>
            </p:cNvSpPr>
            <p:nvPr userDrawn="1"/>
          </p:nvSpPr>
          <p:spPr>
            <a:xfrm>
              <a:off x="4217049" y="-360243"/>
              <a:ext cx="706298" cy="720132"/>
            </a:xfrm>
            <a:prstGeom prst="ellipse">
              <a:avLst/>
            </a:prstGeom>
            <a:solidFill>
              <a:srgbClr val="EAE592">
                <a:alpha val="51009"/>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endParaRPr>
            </a:p>
          </p:txBody>
        </p:sp>
      </p:grpSp>
      <p:sp>
        <p:nvSpPr>
          <p:cNvPr id="3" name="Título 1">
            <a:extLst>
              <a:ext uri="{FF2B5EF4-FFF2-40B4-BE49-F238E27FC236}">
                <a16:creationId xmlns:a16="http://schemas.microsoft.com/office/drawing/2014/main" id="{1045EBD8-9F7B-0E81-DC99-0B73758AFAD9}"/>
              </a:ext>
            </a:extLst>
          </p:cNvPr>
          <p:cNvSpPr>
            <a:spLocks noGrp="1"/>
          </p:cNvSpPr>
          <p:nvPr>
            <p:ph type="title" hasCustomPrompt="1"/>
          </p:nvPr>
        </p:nvSpPr>
        <p:spPr>
          <a:xfrm>
            <a:off x="6034177" y="1186378"/>
            <a:ext cx="5804954" cy="1490622"/>
          </a:xfrm>
        </p:spPr>
        <p:txBody>
          <a:bodyPr>
            <a:normAutofit/>
          </a:bodyPr>
          <a:lstStyle>
            <a:lvl1pPr>
              <a:defRPr sz="4000" b="1">
                <a:solidFill>
                  <a:srgbClr val="000000"/>
                </a:solidFill>
              </a:defRPr>
            </a:lvl1pPr>
          </a:lstStyle>
          <a:p>
            <a:r>
              <a:rPr lang="es-MX" dirty="0"/>
              <a:t>Título de la presentación</a:t>
            </a:r>
            <a:endParaRPr lang="es-PA" dirty="0"/>
          </a:p>
        </p:txBody>
      </p:sp>
      <p:sp>
        <p:nvSpPr>
          <p:cNvPr id="4" name="Text Placeholder 5">
            <a:extLst>
              <a:ext uri="{FF2B5EF4-FFF2-40B4-BE49-F238E27FC236}">
                <a16:creationId xmlns:a16="http://schemas.microsoft.com/office/drawing/2014/main" id="{7DF9D3E9-8CF4-1DCC-1EF1-FCA0CCF10FCC}"/>
              </a:ext>
            </a:extLst>
          </p:cNvPr>
          <p:cNvSpPr>
            <a:spLocks noGrp="1"/>
          </p:cNvSpPr>
          <p:nvPr>
            <p:ph type="body" sz="quarter" idx="10" hasCustomPrompt="1"/>
          </p:nvPr>
        </p:nvSpPr>
        <p:spPr>
          <a:xfrm>
            <a:off x="6034177" y="2767506"/>
            <a:ext cx="5804954" cy="668066"/>
          </a:xfrm>
        </p:spPr>
        <p:txBody>
          <a:bodyPr>
            <a:normAutofit/>
          </a:bodyPr>
          <a:lstStyle>
            <a:lvl1pPr marL="0" indent="0">
              <a:buNone/>
              <a:defRPr sz="2800">
                <a:solidFill>
                  <a:srgbClr val="000000"/>
                </a:solidFill>
                <a:latin typeface="+mj-lt"/>
              </a:defRPr>
            </a:lvl1pPr>
          </a:lstStyle>
          <a:p>
            <a:pPr lvl="0"/>
            <a:r>
              <a:rPr lang="es-EC" dirty="0"/>
              <a:t>Subtítulo de la presentación</a:t>
            </a:r>
            <a:endParaRPr lang="en-US" dirty="0"/>
          </a:p>
        </p:txBody>
      </p:sp>
      <p:sp>
        <p:nvSpPr>
          <p:cNvPr id="14" name="Picture Placeholder 12">
            <a:extLst>
              <a:ext uri="{FF2B5EF4-FFF2-40B4-BE49-F238E27FC236}">
                <a16:creationId xmlns:a16="http://schemas.microsoft.com/office/drawing/2014/main" id="{0D5DDA79-50C2-6E9D-FF34-CE91D725499D}"/>
              </a:ext>
            </a:extLst>
          </p:cNvPr>
          <p:cNvSpPr>
            <a:spLocks noGrp="1" noRot="1" noMove="1" noResize="1" noEditPoints="1" noAdjustHandles="1" noChangeArrowheads="1" noChangeShapeType="1"/>
          </p:cNvSpPr>
          <p:nvPr>
            <p:ph type="pic" sz="quarter" idx="13" hasCustomPrompt="1"/>
          </p:nvPr>
        </p:nvSpPr>
        <p:spPr>
          <a:xfrm>
            <a:off x="0" y="0"/>
            <a:ext cx="5591175" cy="6858000"/>
          </a:xfrm>
        </p:spPr>
        <p:txBody>
          <a:bodyPr/>
          <a:lstStyle>
            <a:lvl1pPr marL="0" indent="0">
              <a:buNone/>
              <a:defRPr>
                <a:solidFill>
                  <a:srgbClr val="000000"/>
                </a:solidFill>
              </a:defRPr>
            </a:lvl1pPr>
          </a:lstStyle>
          <a:p>
            <a:r>
              <a:rPr lang="es-EC" dirty="0"/>
              <a:t>Insertar fotografía</a:t>
            </a:r>
            <a:endParaRPr lang="en-US" dirty="0"/>
          </a:p>
        </p:txBody>
      </p:sp>
      <p:pic>
        <p:nvPicPr>
          <p:cNvPr id="2" name="Graphic 1">
            <a:extLst>
              <a:ext uri="{FF2B5EF4-FFF2-40B4-BE49-F238E27FC236}">
                <a16:creationId xmlns:a16="http://schemas.microsoft.com/office/drawing/2014/main" id="{31901551-62F1-13D0-AE38-39CA42D9417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0582" y="4862210"/>
            <a:ext cx="1327723" cy="1327723"/>
          </a:xfrm>
          <a:prstGeom prst="rect">
            <a:avLst/>
          </a:prstGeom>
        </p:spPr>
      </p:pic>
      <p:sp>
        <p:nvSpPr>
          <p:cNvPr id="5" name="Text Placeholder 5">
            <a:extLst>
              <a:ext uri="{FF2B5EF4-FFF2-40B4-BE49-F238E27FC236}">
                <a16:creationId xmlns:a16="http://schemas.microsoft.com/office/drawing/2014/main" id="{40C67403-07B4-F062-3637-9757F80B4DE9}"/>
              </a:ext>
            </a:extLst>
          </p:cNvPr>
          <p:cNvSpPr>
            <a:spLocks noGrp="1"/>
          </p:cNvSpPr>
          <p:nvPr>
            <p:ph type="body" sz="quarter" idx="11" hasCustomPrompt="1"/>
          </p:nvPr>
        </p:nvSpPr>
        <p:spPr>
          <a:xfrm>
            <a:off x="6034177" y="3783505"/>
            <a:ext cx="4858724"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Nombre del autor</a:t>
            </a:r>
          </a:p>
        </p:txBody>
      </p:sp>
      <p:sp>
        <p:nvSpPr>
          <p:cNvPr id="6" name="Text Placeholder 5">
            <a:extLst>
              <a:ext uri="{FF2B5EF4-FFF2-40B4-BE49-F238E27FC236}">
                <a16:creationId xmlns:a16="http://schemas.microsoft.com/office/drawing/2014/main" id="{8400DA27-0B06-BE57-B776-FAED479A7379}"/>
              </a:ext>
            </a:extLst>
          </p:cNvPr>
          <p:cNvSpPr>
            <a:spLocks noGrp="1"/>
          </p:cNvSpPr>
          <p:nvPr>
            <p:ph type="body" sz="quarter" idx="12" hasCustomPrompt="1"/>
          </p:nvPr>
        </p:nvSpPr>
        <p:spPr>
          <a:xfrm>
            <a:off x="6034177" y="4455441"/>
            <a:ext cx="4858724"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Fecha larga (28 de febrero de 2024)</a:t>
            </a:r>
            <a:endParaRPr lang="en-US" dirty="0"/>
          </a:p>
        </p:txBody>
      </p:sp>
      <p:sp>
        <p:nvSpPr>
          <p:cNvPr id="10" name="Text Placeholder 5">
            <a:extLst>
              <a:ext uri="{FF2B5EF4-FFF2-40B4-BE49-F238E27FC236}">
                <a16:creationId xmlns:a16="http://schemas.microsoft.com/office/drawing/2014/main" id="{B1B975F4-214A-FE7D-D8D0-992C658A047E}"/>
              </a:ext>
            </a:extLst>
          </p:cNvPr>
          <p:cNvSpPr>
            <a:spLocks noGrp="1"/>
          </p:cNvSpPr>
          <p:nvPr>
            <p:ph type="body" sz="quarter" idx="17" hasCustomPrompt="1"/>
          </p:nvPr>
        </p:nvSpPr>
        <p:spPr>
          <a:xfrm>
            <a:off x="6034177" y="4119473"/>
            <a:ext cx="4858724"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469968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ransition_A3">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CE4B5E7-BCA3-B25D-9E24-079BBB8D2F2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991ACF60-3C3B-063E-7303-96A551F0CEF0}"/>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0416" y="671947"/>
            <a:ext cx="1327723" cy="1327723"/>
          </a:xfrm>
          <a:prstGeom prst="rect">
            <a:avLst/>
          </a:prstGeom>
        </p:spPr>
      </p:pic>
      <p:sp>
        <p:nvSpPr>
          <p:cNvPr id="5" name="Título 1">
            <a:extLst>
              <a:ext uri="{FF2B5EF4-FFF2-40B4-BE49-F238E27FC236}">
                <a16:creationId xmlns:a16="http://schemas.microsoft.com/office/drawing/2014/main" id="{B37D07C6-3050-68EF-5BD5-AF985CC85BB0}"/>
              </a:ext>
            </a:extLst>
          </p:cNvPr>
          <p:cNvSpPr>
            <a:spLocks noGrp="1"/>
          </p:cNvSpPr>
          <p:nvPr>
            <p:ph type="title" hasCustomPrompt="1"/>
          </p:nvPr>
        </p:nvSpPr>
        <p:spPr>
          <a:xfrm>
            <a:off x="2634029" y="2246050"/>
            <a:ext cx="6847321" cy="2201663"/>
          </a:xfrm>
        </p:spPr>
        <p:txBody>
          <a:bodyPr>
            <a:normAutofit/>
          </a:bodyPr>
          <a:lstStyle>
            <a:lvl1pPr>
              <a:defRPr sz="4000" b="1">
                <a:solidFill>
                  <a:srgbClr val="000000"/>
                </a:solidFill>
              </a:defRPr>
            </a:lvl1pPr>
          </a:lstStyle>
          <a:p>
            <a:r>
              <a:rPr lang="es-MX" dirty="0"/>
              <a:t>Título de la transición de temas</a:t>
            </a:r>
            <a:endParaRPr lang="es-PA" dirty="0"/>
          </a:p>
        </p:txBody>
      </p:sp>
    </p:spTree>
    <p:extLst>
      <p:ext uri="{BB962C8B-B14F-4D97-AF65-F5344CB8AC3E}">
        <p14:creationId xmlns:p14="http://schemas.microsoft.com/office/powerpoint/2010/main" val="2998059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ransition_A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BDFC5D5-F540-B8CD-B5FF-E75D566F69D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8" name="Gráfico 15">
            <a:extLst>
              <a:ext uri="{FF2B5EF4-FFF2-40B4-BE49-F238E27FC236}">
                <a16:creationId xmlns:a16="http://schemas.microsoft.com/office/drawing/2014/main" id="{66C770CE-13B3-C160-F240-06CD03008FA5}"/>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298452" y="386249"/>
            <a:ext cx="633201" cy="633201"/>
          </a:xfrm>
          <a:prstGeom prst="rect">
            <a:avLst/>
          </a:prstGeom>
        </p:spPr>
      </p:pic>
      <p:pic>
        <p:nvPicPr>
          <p:cNvPr id="11" name="Gráfico 21">
            <a:extLst>
              <a:ext uri="{FF2B5EF4-FFF2-40B4-BE49-F238E27FC236}">
                <a16:creationId xmlns:a16="http://schemas.microsoft.com/office/drawing/2014/main" id="{73FB389E-F468-173E-0EBE-3BA6FE72934A}"/>
              </a:ext>
            </a:extLst>
          </p:cNvPr>
          <p:cNvPicPr>
            <a:picLocks noGrp="1" noRot="1" noChangeAspect="1" noMove="1" noResize="1" noEditPoints="1" noAdjustHandles="1" noChangeArrowheads="1" noChangeShapeType="1" noCrop="1"/>
          </p:cNvPicPr>
          <p:nvPr userDrawn="1"/>
        </p:nvPicPr>
        <p:blipFill>
          <a:blip r:embed="rId6">
            <a:extLst>
              <a:ext uri="{96DAC541-7B7A-43D3-8B79-37D633B846F1}">
                <asvg:svgBlip xmlns:asvg="http://schemas.microsoft.com/office/drawing/2016/SVG/main" r:embed="rId7"/>
              </a:ext>
            </a:extLst>
          </a:blip>
          <a:stretch>
            <a:fillRect/>
          </a:stretch>
        </p:blipFill>
        <p:spPr>
          <a:xfrm>
            <a:off x="11176840" y="576580"/>
            <a:ext cx="252538" cy="252538"/>
          </a:xfrm>
          <a:prstGeom prst="rect">
            <a:avLst/>
          </a:prstGeom>
        </p:spPr>
      </p:pic>
      <p:sp>
        <p:nvSpPr>
          <p:cNvPr id="2" name="Título 1">
            <a:extLst>
              <a:ext uri="{FF2B5EF4-FFF2-40B4-BE49-F238E27FC236}">
                <a16:creationId xmlns:a16="http://schemas.microsoft.com/office/drawing/2014/main" id="{372A7B76-A3BC-1C20-C506-174410115192}"/>
              </a:ext>
            </a:extLst>
          </p:cNvPr>
          <p:cNvSpPr>
            <a:spLocks noGrp="1"/>
          </p:cNvSpPr>
          <p:nvPr>
            <p:ph type="title" hasCustomPrompt="1"/>
          </p:nvPr>
        </p:nvSpPr>
        <p:spPr>
          <a:xfrm>
            <a:off x="2634029" y="2328168"/>
            <a:ext cx="8542811" cy="2201662"/>
          </a:xfrm>
        </p:spPr>
        <p:txBody>
          <a:bodyPr>
            <a:normAutofit/>
          </a:bodyPr>
          <a:lstStyle>
            <a:lvl1pPr>
              <a:defRPr sz="4000" b="1">
                <a:solidFill>
                  <a:srgbClr val="000000"/>
                </a:solidFill>
              </a:defRPr>
            </a:lvl1pPr>
          </a:lstStyle>
          <a:p>
            <a:r>
              <a:rPr lang="es-MX" dirty="0"/>
              <a:t>Título de la transición de temas</a:t>
            </a:r>
            <a:endParaRPr lang="es-PA" dirty="0"/>
          </a:p>
        </p:txBody>
      </p:sp>
    </p:spTree>
    <p:extLst>
      <p:ext uri="{BB962C8B-B14F-4D97-AF65-F5344CB8AC3E}">
        <p14:creationId xmlns:p14="http://schemas.microsoft.com/office/powerpoint/2010/main" val="1881474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_A1a">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5" name="Text Placeholder 10">
            <a:extLst>
              <a:ext uri="{FF2B5EF4-FFF2-40B4-BE49-F238E27FC236}">
                <a16:creationId xmlns:a16="http://schemas.microsoft.com/office/drawing/2014/main" id="{007AF006-B2B1-0ACF-5060-E0193115A647}"/>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7" name="Título 2">
            <a:extLst>
              <a:ext uri="{FF2B5EF4-FFF2-40B4-BE49-F238E27FC236}">
                <a16:creationId xmlns:a16="http://schemas.microsoft.com/office/drawing/2014/main" id="{5B1E9C43-B0DA-CC52-CBFA-DE307BBBC5E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defRPr>
            </a:lvl1pPr>
          </a:lstStyle>
          <a:p>
            <a:r>
              <a:rPr lang="es-MX" dirty="0"/>
              <a:t>Título</a:t>
            </a:r>
            <a:endParaRPr lang="es-PA" dirty="0"/>
          </a:p>
        </p:txBody>
      </p:sp>
      <p:sp>
        <p:nvSpPr>
          <p:cNvPr id="4" name="TextBox 3">
            <a:extLst>
              <a:ext uri="{FF2B5EF4-FFF2-40B4-BE49-F238E27FC236}">
                <a16:creationId xmlns:a16="http://schemas.microsoft.com/office/drawing/2014/main" id="{AA706080-27C0-5E91-FE85-4AB64A26E0B4}"/>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183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_A1a_TWOLANGUAGES_1">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7" name="Título 2">
            <a:extLst>
              <a:ext uri="{FF2B5EF4-FFF2-40B4-BE49-F238E27FC236}">
                <a16:creationId xmlns:a16="http://schemas.microsoft.com/office/drawing/2014/main" id="{5B1E9C43-B0DA-CC52-CBFA-DE307BBBC5E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defRPr>
            </a:lvl1pPr>
          </a:lstStyle>
          <a:p>
            <a:r>
              <a:rPr lang="es-MX" dirty="0"/>
              <a:t>Título</a:t>
            </a:r>
            <a:endParaRPr lang="es-PA" dirty="0"/>
          </a:p>
        </p:txBody>
      </p:sp>
      <p:sp>
        <p:nvSpPr>
          <p:cNvPr id="2" name="Text Placeholder 10">
            <a:extLst>
              <a:ext uri="{FF2B5EF4-FFF2-40B4-BE49-F238E27FC236}">
                <a16:creationId xmlns:a16="http://schemas.microsoft.com/office/drawing/2014/main" id="{584AC003-D22B-17CE-BAED-BA516DEC17F7}"/>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5" name="Text Placeholder 10">
            <a:extLst>
              <a:ext uri="{FF2B5EF4-FFF2-40B4-BE49-F238E27FC236}">
                <a16:creationId xmlns:a16="http://schemas.microsoft.com/office/drawing/2014/main" id="{33FE996A-7F50-4706-09EE-D075253A97AF}"/>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9" name="TextBox 8">
            <a:extLst>
              <a:ext uri="{FF2B5EF4-FFF2-40B4-BE49-F238E27FC236}">
                <a16:creationId xmlns:a16="http://schemas.microsoft.com/office/drawing/2014/main" id="{4972BE99-267C-D5E9-A85B-C5385EDF6CBA}"/>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517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_A1a_TWOLANGUAGES_2">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7" name="Título 2">
            <a:extLst>
              <a:ext uri="{FF2B5EF4-FFF2-40B4-BE49-F238E27FC236}">
                <a16:creationId xmlns:a16="http://schemas.microsoft.com/office/drawing/2014/main" id="{5B1E9C43-B0DA-CC52-CBFA-DE307BBBC5E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defRPr>
            </a:lvl1pPr>
          </a:lstStyle>
          <a:p>
            <a:r>
              <a:rPr lang="es-MX" dirty="0"/>
              <a:t>Título</a:t>
            </a:r>
            <a:endParaRPr lang="es-PA" dirty="0"/>
          </a:p>
        </p:txBody>
      </p:sp>
      <p:sp>
        <p:nvSpPr>
          <p:cNvPr id="2" name="Picture Placeholder 2">
            <a:extLst>
              <a:ext uri="{FF2B5EF4-FFF2-40B4-BE49-F238E27FC236}">
                <a16:creationId xmlns:a16="http://schemas.microsoft.com/office/drawing/2014/main" id="{FEE2A67B-BEC5-9B93-910F-756CAFB41BF4}"/>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defRPr>
            </a:lvl1pPr>
          </a:lstStyle>
          <a:p>
            <a:r>
              <a:rPr lang="es-EC" dirty="0"/>
              <a:t>Insertar imagen</a:t>
            </a:r>
            <a:endParaRPr lang="es-419" dirty="0"/>
          </a:p>
        </p:txBody>
      </p:sp>
      <p:sp>
        <p:nvSpPr>
          <p:cNvPr id="4" name="Text Placeholder 10">
            <a:extLst>
              <a:ext uri="{FF2B5EF4-FFF2-40B4-BE49-F238E27FC236}">
                <a16:creationId xmlns:a16="http://schemas.microsoft.com/office/drawing/2014/main" id="{6F5B8740-1082-0A53-4353-52E2F3C51742}"/>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9" name="Text Placeholder 10">
            <a:extLst>
              <a:ext uri="{FF2B5EF4-FFF2-40B4-BE49-F238E27FC236}">
                <a16:creationId xmlns:a16="http://schemas.microsoft.com/office/drawing/2014/main" id="{4991363A-F7D7-10ED-E592-84F99698AA14}"/>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0" name="TextBox 9">
            <a:extLst>
              <a:ext uri="{FF2B5EF4-FFF2-40B4-BE49-F238E27FC236}">
                <a16:creationId xmlns:a16="http://schemas.microsoft.com/office/drawing/2014/main" id="{1E16624D-2E20-F9A6-F483-9B298C6EC24C}"/>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3559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_A1c">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2" name="TextBox 1">
            <a:extLst>
              <a:ext uri="{FF2B5EF4-FFF2-40B4-BE49-F238E27FC236}">
                <a16:creationId xmlns:a16="http://schemas.microsoft.com/office/drawing/2014/main" id="{469AB378-E4D2-995B-5004-556D1676B785}"/>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6137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13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_A3">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63E1E780-BFAA-48B3-DC59-3E5DA626040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Imagen 6" descr="Logotipo&#10;&#10;Descripción generada automáticamente">
            <a:extLst>
              <a:ext uri="{FF2B5EF4-FFF2-40B4-BE49-F238E27FC236}">
                <a16:creationId xmlns:a16="http://schemas.microsoft.com/office/drawing/2014/main" id="{59313A62-A34B-BE41-8AE9-C59A71C166B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7205934" y="1973940"/>
            <a:ext cx="3403942" cy="3403942"/>
          </a:xfrm>
          <a:prstGeom prst="rect">
            <a:avLst/>
          </a:prstGeom>
        </p:spPr>
      </p:pic>
      <p:sp>
        <p:nvSpPr>
          <p:cNvPr id="4" name="Text Placeholder 5">
            <a:extLst>
              <a:ext uri="{FF2B5EF4-FFF2-40B4-BE49-F238E27FC236}">
                <a16:creationId xmlns:a16="http://schemas.microsoft.com/office/drawing/2014/main" id="{B49CD7FC-4E01-F8BC-5185-C17F26DB8CAC}"/>
              </a:ext>
            </a:extLst>
          </p:cNvPr>
          <p:cNvSpPr>
            <a:spLocks noGrp="1"/>
          </p:cNvSpPr>
          <p:nvPr>
            <p:ph type="body" sz="quarter" idx="10" hasCustomPrompt="1"/>
          </p:nvPr>
        </p:nvSpPr>
        <p:spPr>
          <a:xfrm>
            <a:off x="733869" y="3363077"/>
            <a:ext cx="6063746" cy="668066"/>
          </a:xfrm>
        </p:spPr>
        <p:txBody>
          <a:bodyPr>
            <a:normAutofit/>
          </a:bodyPr>
          <a:lstStyle>
            <a:lvl1pPr marL="0" indent="0">
              <a:buNone/>
              <a:defRPr sz="28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Subtítulo de la presentación</a:t>
            </a:r>
            <a:endParaRPr lang="en-US" dirty="0"/>
          </a:p>
        </p:txBody>
      </p:sp>
      <p:sp>
        <p:nvSpPr>
          <p:cNvPr id="11" name="Título 1">
            <a:extLst>
              <a:ext uri="{FF2B5EF4-FFF2-40B4-BE49-F238E27FC236}">
                <a16:creationId xmlns:a16="http://schemas.microsoft.com/office/drawing/2014/main" id="{B2B662B1-950F-729F-9F77-288E6D792FEF}"/>
              </a:ext>
            </a:extLst>
          </p:cNvPr>
          <p:cNvSpPr>
            <a:spLocks noGrp="1"/>
          </p:cNvSpPr>
          <p:nvPr>
            <p:ph type="title" hasCustomPrompt="1"/>
          </p:nvPr>
        </p:nvSpPr>
        <p:spPr>
          <a:xfrm>
            <a:off x="733869" y="2021679"/>
            <a:ext cx="6063746" cy="13255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sp>
        <p:nvSpPr>
          <p:cNvPr id="2" name="Text Placeholder 5">
            <a:extLst>
              <a:ext uri="{FF2B5EF4-FFF2-40B4-BE49-F238E27FC236}">
                <a16:creationId xmlns:a16="http://schemas.microsoft.com/office/drawing/2014/main" id="{6E60629C-EEA9-3BE0-7AFA-0BB6FC27B27C}"/>
              </a:ext>
            </a:extLst>
          </p:cNvPr>
          <p:cNvSpPr>
            <a:spLocks noGrp="1"/>
          </p:cNvSpPr>
          <p:nvPr>
            <p:ph type="body" sz="quarter" idx="11" hasCustomPrompt="1"/>
          </p:nvPr>
        </p:nvSpPr>
        <p:spPr>
          <a:xfrm>
            <a:off x="733869" y="4569132"/>
            <a:ext cx="6063746"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5" name="Text Placeholder 5">
            <a:extLst>
              <a:ext uri="{FF2B5EF4-FFF2-40B4-BE49-F238E27FC236}">
                <a16:creationId xmlns:a16="http://schemas.microsoft.com/office/drawing/2014/main" id="{763AC7D6-27B0-7D3D-7820-648054C5C707}"/>
              </a:ext>
            </a:extLst>
          </p:cNvPr>
          <p:cNvSpPr>
            <a:spLocks noGrp="1"/>
          </p:cNvSpPr>
          <p:nvPr>
            <p:ph type="body" sz="quarter" idx="12" hasCustomPrompt="1"/>
          </p:nvPr>
        </p:nvSpPr>
        <p:spPr>
          <a:xfrm>
            <a:off x="733869" y="5241068"/>
            <a:ext cx="6063746"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6" name="Text Placeholder 5">
            <a:extLst>
              <a:ext uri="{FF2B5EF4-FFF2-40B4-BE49-F238E27FC236}">
                <a16:creationId xmlns:a16="http://schemas.microsoft.com/office/drawing/2014/main" id="{ECDAB567-0803-0F2F-95A4-22F5DECBCC8C}"/>
              </a:ext>
            </a:extLst>
          </p:cNvPr>
          <p:cNvSpPr>
            <a:spLocks noGrp="1"/>
          </p:cNvSpPr>
          <p:nvPr>
            <p:ph type="body" sz="quarter" idx="13" hasCustomPrompt="1"/>
          </p:nvPr>
        </p:nvSpPr>
        <p:spPr>
          <a:xfrm>
            <a:off x="733869" y="4905100"/>
            <a:ext cx="6063746"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979596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_A2a">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12" name="Título 2">
            <a:extLst>
              <a:ext uri="{FF2B5EF4-FFF2-40B4-BE49-F238E27FC236}">
                <a16:creationId xmlns:a16="http://schemas.microsoft.com/office/drawing/2014/main" id="{3FD8724F-A68A-A28B-264A-8EB3D81995B4}"/>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defRPr>
            </a:lvl1pPr>
          </a:lstStyle>
          <a:p>
            <a:r>
              <a:rPr lang="es-MX" dirty="0"/>
              <a:t>Título</a:t>
            </a:r>
            <a:endParaRPr lang="es-PA" dirty="0"/>
          </a:p>
        </p:txBody>
      </p:sp>
      <p:sp>
        <p:nvSpPr>
          <p:cNvPr id="2" name="Text Placeholder 10">
            <a:extLst>
              <a:ext uri="{FF2B5EF4-FFF2-40B4-BE49-F238E27FC236}">
                <a16:creationId xmlns:a16="http://schemas.microsoft.com/office/drawing/2014/main" id="{A0457C91-FAA8-B341-556D-61A040114AB3}"/>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3" name="TextBox 2">
            <a:extLst>
              <a:ext uri="{FF2B5EF4-FFF2-40B4-BE49-F238E27FC236}">
                <a16:creationId xmlns:a16="http://schemas.microsoft.com/office/drawing/2014/main" id="{E4C6D4D5-8B29-C783-E8B1-308660981FBD}"/>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3442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_A2a_TWOLANGUAGES_a">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12" name="Título 2">
            <a:extLst>
              <a:ext uri="{FF2B5EF4-FFF2-40B4-BE49-F238E27FC236}">
                <a16:creationId xmlns:a16="http://schemas.microsoft.com/office/drawing/2014/main" id="{3FD8724F-A68A-A28B-264A-8EB3D81995B4}"/>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defRPr>
            </a:lvl1pPr>
          </a:lstStyle>
          <a:p>
            <a:r>
              <a:rPr lang="es-MX" dirty="0"/>
              <a:t>Título</a:t>
            </a:r>
            <a:endParaRPr lang="es-PA" dirty="0"/>
          </a:p>
        </p:txBody>
      </p:sp>
      <p:sp>
        <p:nvSpPr>
          <p:cNvPr id="2" name="Text Placeholder 10">
            <a:extLst>
              <a:ext uri="{FF2B5EF4-FFF2-40B4-BE49-F238E27FC236}">
                <a16:creationId xmlns:a16="http://schemas.microsoft.com/office/drawing/2014/main" id="{0307B131-D7E9-114A-8CA6-5DAADAB1B9E7}"/>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3" name="Text Placeholder 10">
            <a:extLst>
              <a:ext uri="{FF2B5EF4-FFF2-40B4-BE49-F238E27FC236}">
                <a16:creationId xmlns:a16="http://schemas.microsoft.com/office/drawing/2014/main" id="{51007511-E17E-B9E9-8A65-F3EBB6277B4B}"/>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7" name="TextBox 6">
            <a:extLst>
              <a:ext uri="{FF2B5EF4-FFF2-40B4-BE49-F238E27FC236}">
                <a16:creationId xmlns:a16="http://schemas.microsoft.com/office/drawing/2014/main" id="{0FB39B3A-17DC-CFB5-E0F2-7E57E03CDBF6}"/>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109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ntent_A2a_TWOLANGUAGES_b">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3" name="Título 2">
            <a:extLst>
              <a:ext uri="{FF2B5EF4-FFF2-40B4-BE49-F238E27FC236}">
                <a16:creationId xmlns:a16="http://schemas.microsoft.com/office/drawing/2014/main" id="{931A9221-AC31-E47D-42E7-16F82FAACF7F}"/>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defRPr>
            </a:lvl1pPr>
          </a:lstStyle>
          <a:p>
            <a:r>
              <a:rPr lang="es-MX" dirty="0"/>
              <a:t>Título</a:t>
            </a:r>
            <a:endParaRPr lang="es-PA" dirty="0"/>
          </a:p>
        </p:txBody>
      </p:sp>
      <p:sp>
        <p:nvSpPr>
          <p:cNvPr id="6" name="Picture Placeholder 2">
            <a:extLst>
              <a:ext uri="{FF2B5EF4-FFF2-40B4-BE49-F238E27FC236}">
                <a16:creationId xmlns:a16="http://schemas.microsoft.com/office/drawing/2014/main" id="{3A357EDE-0F34-B833-27A4-BB09D2DF6F7C}"/>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defRPr>
            </a:lvl1pPr>
          </a:lstStyle>
          <a:p>
            <a:r>
              <a:rPr lang="es-EC" dirty="0"/>
              <a:t>Insertar imagen</a:t>
            </a:r>
            <a:endParaRPr lang="es-419" dirty="0"/>
          </a:p>
        </p:txBody>
      </p:sp>
      <p:sp>
        <p:nvSpPr>
          <p:cNvPr id="7" name="Text Placeholder 10">
            <a:extLst>
              <a:ext uri="{FF2B5EF4-FFF2-40B4-BE49-F238E27FC236}">
                <a16:creationId xmlns:a16="http://schemas.microsoft.com/office/drawing/2014/main" id="{38625416-D89D-872C-17A8-31E9F1358237}"/>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8" name="Text Placeholder 10">
            <a:extLst>
              <a:ext uri="{FF2B5EF4-FFF2-40B4-BE49-F238E27FC236}">
                <a16:creationId xmlns:a16="http://schemas.microsoft.com/office/drawing/2014/main" id="{C6085A98-C86B-06A6-E71B-F3D13DFCB43D}"/>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9" name="TextBox 8">
            <a:extLst>
              <a:ext uri="{FF2B5EF4-FFF2-40B4-BE49-F238E27FC236}">
                <a16:creationId xmlns:a16="http://schemas.microsoft.com/office/drawing/2014/main" id="{826D86CB-824E-3B05-BD2B-466B92E6D50E}"/>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3357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ntent_A2c">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2" name="TextBox 1">
            <a:extLst>
              <a:ext uri="{FF2B5EF4-FFF2-40B4-BE49-F238E27FC236}">
                <a16:creationId xmlns:a16="http://schemas.microsoft.com/office/drawing/2014/main" id="{097D73F9-2E70-020E-A69C-C54CED908699}"/>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950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384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losingSlide_A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ED5B6E-BDF1-AB29-A01B-8E3635D638B6}"/>
              </a:ext>
            </a:extLst>
          </p:cNvPr>
          <p:cNvSpPr>
            <a:spLocks noGrp="1" noRot="1" noMove="1" noResize="1" noEditPoints="1" noAdjustHandles="1" noChangeArrowheads="1" noChangeShapeType="1"/>
          </p:cNvSpPr>
          <p:nvPr userDrawn="1"/>
        </p:nvSpPr>
        <p:spPr>
          <a:xfrm>
            <a:off x="9135374" y="0"/>
            <a:ext cx="3056626" cy="4563374"/>
          </a:xfrm>
          <a:prstGeom prst="rect">
            <a:avLst/>
          </a:prstGeom>
          <a:solidFill>
            <a:srgbClr val="FFFBD9"/>
          </a:solidFill>
          <a:ln w="56398" cap="flat">
            <a:noFill/>
            <a:prstDash val="solid"/>
            <a:miter/>
          </a:ln>
        </p:spPr>
        <p:txBody>
          <a:bodyPr rtlCol="0" anchor="ctr"/>
          <a:lstStyle/>
          <a:p>
            <a:pPr algn="l"/>
            <a:endParaRPr lang="en-US"/>
          </a:p>
        </p:txBody>
      </p:sp>
      <p:sp>
        <p:nvSpPr>
          <p:cNvPr id="18" name="Picture Placeholder 15">
            <a:extLst>
              <a:ext uri="{FF2B5EF4-FFF2-40B4-BE49-F238E27FC236}">
                <a16:creationId xmlns:a16="http://schemas.microsoft.com/office/drawing/2014/main" id="{48DED96F-939D-B8E5-BCA4-7ED4C70F915C}"/>
              </a:ext>
            </a:extLst>
          </p:cNvPr>
          <p:cNvSpPr>
            <a:spLocks noGrp="1" noRot="1" noMove="1" noResize="1" noEditPoints="1" noAdjustHandles="1" noChangeArrowheads="1" noChangeShapeType="1"/>
          </p:cNvSpPr>
          <p:nvPr>
            <p:ph type="pic" sz="quarter" idx="13" hasCustomPrompt="1"/>
          </p:nvPr>
        </p:nvSpPr>
        <p:spPr>
          <a:xfrm>
            <a:off x="0" y="0"/>
            <a:ext cx="9135374" cy="4563374"/>
          </a:xfrm>
        </p:spPr>
        <p:txBody>
          <a:bodyPr/>
          <a:lstStyle>
            <a:lvl1pPr marL="0" indent="0">
              <a:buNone/>
              <a:defRPr>
                <a:solidFill>
                  <a:srgbClr val="000000"/>
                </a:solidFill>
              </a:defRPr>
            </a:lvl1pPr>
          </a:lstStyle>
          <a:p>
            <a:r>
              <a:rPr lang="es-EC" dirty="0"/>
              <a:t>Insertar fotografía</a:t>
            </a:r>
            <a:endParaRPr lang="en-US" dirty="0"/>
          </a:p>
        </p:txBody>
      </p:sp>
      <p:sp>
        <p:nvSpPr>
          <p:cNvPr id="23" name="Rectangle 22">
            <a:extLst>
              <a:ext uri="{FF2B5EF4-FFF2-40B4-BE49-F238E27FC236}">
                <a16:creationId xmlns:a16="http://schemas.microsoft.com/office/drawing/2014/main" id="{CF8C34D3-C7B0-083F-8A1E-C65E645ECCE6}"/>
              </a:ext>
            </a:extLst>
          </p:cNvPr>
          <p:cNvSpPr/>
          <p:nvPr userDrawn="1"/>
        </p:nvSpPr>
        <p:spPr>
          <a:xfrm>
            <a:off x="9135374" y="3680618"/>
            <a:ext cx="2715291" cy="2004190"/>
          </a:xfrm>
          <a:prstGeom prst="rect">
            <a:avLst/>
          </a:prstGeom>
          <a:noFill/>
          <a:ln w="56398" cap="flat">
            <a:noFill/>
            <a:prstDash val="solid"/>
            <a:miter/>
          </a:ln>
        </p:spPr>
        <p:txBody>
          <a:bodyPr rtlCol="0" anchor="ctr"/>
          <a:lstStyle/>
          <a:p>
            <a:pPr algn="l"/>
            <a:endParaRPr lang="en-US"/>
          </a:p>
        </p:txBody>
      </p:sp>
      <p:pic>
        <p:nvPicPr>
          <p:cNvPr id="11" name="Graphic 10">
            <a:extLst>
              <a:ext uri="{FF2B5EF4-FFF2-40B4-BE49-F238E27FC236}">
                <a16:creationId xmlns:a16="http://schemas.microsoft.com/office/drawing/2014/main" id="{9B36A04B-3B2A-BDBC-30BE-7648F600B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5256" y="1346799"/>
            <a:ext cx="1588777" cy="1588777"/>
          </a:xfrm>
          <a:prstGeom prst="rect">
            <a:avLst/>
          </a:prstGeom>
        </p:spPr>
      </p:pic>
      <p:sp>
        <p:nvSpPr>
          <p:cNvPr id="2" name="Title 1">
            <a:extLst>
              <a:ext uri="{FF2B5EF4-FFF2-40B4-BE49-F238E27FC236}">
                <a16:creationId xmlns:a16="http://schemas.microsoft.com/office/drawing/2014/main" id="{38483374-986E-345C-BE9C-32A815AB75FA}"/>
              </a:ext>
            </a:extLst>
          </p:cNvPr>
          <p:cNvSpPr>
            <a:spLocks noGrp="1"/>
          </p:cNvSpPr>
          <p:nvPr>
            <p:ph type="title" hasCustomPrompt="1"/>
          </p:nvPr>
        </p:nvSpPr>
        <p:spPr>
          <a:xfrm>
            <a:off x="0" y="5022026"/>
            <a:ext cx="9135373"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10" name="Group 9">
            <a:extLst>
              <a:ext uri="{FF2B5EF4-FFF2-40B4-BE49-F238E27FC236}">
                <a16:creationId xmlns:a16="http://schemas.microsoft.com/office/drawing/2014/main" id="{1A8AB4CC-1D51-16A4-54DC-83663B0D5DF1}"/>
              </a:ext>
            </a:extLst>
          </p:cNvPr>
          <p:cNvGrpSpPr>
            <a:grpSpLocks noGrp="1" noUngrp="1" noRot="1" noMove="1" noResize="1"/>
          </p:cNvGrpSpPr>
          <p:nvPr userDrawn="1"/>
        </p:nvGrpSpPr>
        <p:grpSpPr>
          <a:xfrm>
            <a:off x="10000396" y="5022026"/>
            <a:ext cx="1326582" cy="1350777"/>
            <a:chOff x="3576971" y="3989530"/>
            <a:chExt cx="1611876" cy="1724831"/>
          </a:xfrm>
        </p:grpSpPr>
        <p:pic>
          <p:nvPicPr>
            <p:cNvPr id="12" name="Picture 11" descr="A qr code with a few black squares&#10;&#10;Description automatically generated">
              <a:extLst>
                <a:ext uri="{FF2B5EF4-FFF2-40B4-BE49-F238E27FC236}">
                  <a16:creationId xmlns:a16="http://schemas.microsoft.com/office/drawing/2014/main" id="{B75755DF-7541-BA74-4786-BA706907BA9C}"/>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3" name="TextBox 12">
              <a:extLst>
                <a:ext uri="{FF2B5EF4-FFF2-40B4-BE49-F238E27FC236}">
                  <a16:creationId xmlns:a16="http://schemas.microsoft.com/office/drawing/2014/main" id="{B70EFBE8-2BC9-68EC-FC1A-DAA179D974B4}"/>
                </a:ext>
              </a:extLst>
            </p:cNvPr>
            <p:cNvSpPr txBox="1">
              <a:spLocks noGrp="1" noRot="1" noMove="1" noResize="1" noEditPoints="1" noAdjustHandles="1" noChangeArrowheads="1" noChangeShapeType="1"/>
            </p:cNvSpPr>
            <p:nvPr userDrawn="1"/>
          </p:nvSpPr>
          <p:spPr>
            <a:xfrm>
              <a:off x="3576971" y="5282055"/>
              <a:ext cx="1611876" cy="432306"/>
            </a:xfrm>
            <a:prstGeom prst="rect">
              <a:avLst/>
            </a:prstGeom>
            <a:noFill/>
          </p:spPr>
          <p:txBody>
            <a:bodyPr wrap="none" rtlCol="0">
              <a:spAutoFit/>
            </a:bodyPr>
            <a:lstStyle/>
            <a:p>
              <a:r>
                <a:rPr lang="es-EC" sz="16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16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25585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losingSlide_A5">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B06D1660-87EB-5DE0-F58E-8F963249411C}"/>
              </a:ext>
            </a:extLst>
          </p:cNvPr>
          <p:cNvGrpSpPr>
            <a:grpSpLocks noGrp="1" noUngrp="1" noRot="1" noMove="1" noResize="1"/>
          </p:cNvGrpSpPr>
          <p:nvPr userDrawn="1"/>
        </p:nvGrpSpPr>
        <p:grpSpPr>
          <a:xfrm>
            <a:off x="4779893" y="-461828"/>
            <a:ext cx="1622564" cy="1659119"/>
            <a:chOff x="4078218" y="-496957"/>
            <a:chExt cx="993914" cy="993914"/>
          </a:xfrm>
        </p:grpSpPr>
        <p:sp>
          <p:nvSpPr>
            <p:cNvPr id="25" name="Elipse 24">
              <a:extLst>
                <a:ext uri="{FF2B5EF4-FFF2-40B4-BE49-F238E27FC236}">
                  <a16:creationId xmlns:a16="http://schemas.microsoft.com/office/drawing/2014/main" id="{9D3287C0-1660-5334-D6A6-614F551AB436}"/>
                </a:ext>
              </a:extLst>
            </p:cNvPr>
            <p:cNvSpPr>
              <a:spLocks noGrp="1" noRot="1" noMove="1" noResize="1" noEditPoints="1" noAdjustHandles="1" noChangeArrowheads="1" noChangeShapeType="1"/>
            </p:cNvSpPr>
            <p:nvPr userDrawn="1"/>
          </p:nvSpPr>
          <p:spPr>
            <a:xfrm>
              <a:off x="4078218" y="-496957"/>
              <a:ext cx="993914" cy="993914"/>
            </a:xfrm>
            <a:prstGeom prst="ellipse">
              <a:avLst/>
            </a:prstGeom>
            <a:noFill/>
            <a:ln w="28575">
              <a:solidFill>
                <a:srgbClr val="EAE592">
                  <a:alpha val="44739"/>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latin typeface="Calibri" panose="020F0502020204030204" pitchFamily="34" charset="0"/>
                <a:ea typeface="Calibri" panose="020F0502020204030204" pitchFamily="34" charset="0"/>
                <a:cs typeface="Calibri" panose="020F0502020204030204" pitchFamily="34" charset="0"/>
              </a:endParaRPr>
            </a:p>
          </p:txBody>
        </p:sp>
        <p:sp>
          <p:nvSpPr>
            <p:cNvPr id="26" name="Elipse 25">
              <a:extLst>
                <a:ext uri="{FF2B5EF4-FFF2-40B4-BE49-F238E27FC236}">
                  <a16:creationId xmlns:a16="http://schemas.microsoft.com/office/drawing/2014/main" id="{3622F3F3-6181-A7D4-3A89-0553BB91756C}"/>
                </a:ext>
              </a:extLst>
            </p:cNvPr>
            <p:cNvSpPr>
              <a:spLocks noGrp="1" noRot="1" noMove="1" noResize="1" noEditPoints="1" noAdjustHandles="1" noChangeArrowheads="1" noChangeShapeType="1"/>
            </p:cNvSpPr>
            <p:nvPr userDrawn="1"/>
          </p:nvSpPr>
          <p:spPr>
            <a:xfrm>
              <a:off x="4217049" y="-360243"/>
              <a:ext cx="706298" cy="720132"/>
            </a:xfrm>
            <a:prstGeom prst="ellipse">
              <a:avLst/>
            </a:prstGeom>
            <a:solidFill>
              <a:srgbClr val="EAE592">
                <a:alpha val="51009"/>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latin typeface="Calibri" panose="020F0502020204030204" pitchFamily="34" charset="0"/>
                <a:ea typeface="Calibri" panose="020F0502020204030204" pitchFamily="34" charset="0"/>
                <a:cs typeface="Calibri" panose="020F0502020204030204" pitchFamily="34" charset="0"/>
              </a:endParaRPr>
            </a:p>
          </p:txBody>
        </p:sp>
      </p:grpSp>
      <p:sp>
        <p:nvSpPr>
          <p:cNvPr id="14" name="Picture Placeholder 12">
            <a:extLst>
              <a:ext uri="{FF2B5EF4-FFF2-40B4-BE49-F238E27FC236}">
                <a16:creationId xmlns:a16="http://schemas.microsoft.com/office/drawing/2014/main" id="{0D5DDA79-50C2-6E9D-FF34-CE91D725499D}"/>
              </a:ext>
            </a:extLst>
          </p:cNvPr>
          <p:cNvSpPr>
            <a:spLocks noGrp="1" noRot="1" noMove="1" noResize="1" noEditPoints="1" noAdjustHandles="1" noChangeArrowheads="1" noChangeShapeType="1"/>
          </p:cNvSpPr>
          <p:nvPr>
            <p:ph type="pic" sz="quarter" idx="13" hasCustomPrompt="1"/>
          </p:nvPr>
        </p:nvSpPr>
        <p:spPr>
          <a:xfrm>
            <a:off x="0" y="0"/>
            <a:ext cx="5591175" cy="6858000"/>
          </a:xfrm>
        </p:spPr>
        <p:txBody>
          <a:bodyPr/>
          <a:lstStyle>
            <a:lvl1pPr marL="0" indent="0">
              <a:buNone/>
              <a:defRPr>
                <a:solidFill>
                  <a:srgbClr val="000000"/>
                </a:solidFill>
              </a:defRPr>
            </a:lvl1pPr>
          </a:lstStyle>
          <a:p>
            <a:r>
              <a:rPr lang="es-EC" dirty="0"/>
              <a:t>Insertar fotografía</a:t>
            </a:r>
            <a:endParaRPr lang="en-US" dirty="0"/>
          </a:p>
        </p:txBody>
      </p:sp>
      <p:pic>
        <p:nvPicPr>
          <p:cNvPr id="2" name="Graphic 1">
            <a:extLst>
              <a:ext uri="{FF2B5EF4-FFF2-40B4-BE49-F238E27FC236}">
                <a16:creationId xmlns:a16="http://schemas.microsoft.com/office/drawing/2014/main" id="{31901551-62F1-13D0-AE38-39CA42D9417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0582" y="4862210"/>
            <a:ext cx="1327723" cy="1327723"/>
          </a:xfrm>
          <a:prstGeom prst="rect">
            <a:avLst/>
          </a:prstGeom>
        </p:spPr>
      </p:pic>
      <p:sp>
        <p:nvSpPr>
          <p:cNvPr id="7" name="Title 1">
            <a:extLst>
              <a:ext uri="{FF2B5EF4-FFF2-40B4-BE49-F238E27FC236}">
                <a16:creationId xmlns:a16="http://schemas.microsoft.com/office/drawing/2014/main" id="{84A7270C-13AD-990E-43D4-E78C36842A6F}"/>
              </a:ext>
            </a:extLst>
          </p:cNvPr>
          <p:cNvSpPr>
            <a:spLocks noGrp="1"/>
          </p:cNvSpPr>
          <p:nvPr>
            <p:ph type="title" hasCustomPrompt="1"/>
          </p:nvPr>
        </p:nvSpPr>
        <p:spPr>
          <a:xfrm>
            <a:off x="5591175" y="1995790"/>
            <a:ext cx="6600825"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8" name="Group 7">
            <a:extLst>
              <a:ext uri="{FF2B5EF4-FFF2-40B4-BE49-F238E27FC236}">
                <a16:creationId xmlns:a16="http://schemas.microsoft.com/office/drawing/2014/main" id="{A32D4BAB-8765-F5FD-81E7-B7B2DE3D26DB}"/>
              </a:ext>
            </a:extLst>
          </p:cNvPr>
          <p:cNvGrpSpPr>
            <a:grpSpLocks noGrp="1" noUngrp="1" noRot="1" noMove="1" noResize="1"/>
          </p:cNvGrpSpPr>
          <p:nvPr userDrawn="1"/>
        </p:nvGrpSpPr>
        <p:grpSpPr>
          <a:xfrm>
            <a:off x="5937536" y="4960800"/>
            <a:ext cx="1326582" cy="1350777"/>
            <a:chOff x="3576971" y="3989530"/>
            <a:chExt cx="1611876" cy="1724831"/>
          </a:xfrm>
        </p:grpSpPr>
        <p:pic>
          <p:nvPicPr>
            <p:cNvPr id="9" name="Picture 8" descr="A qr code with a few black squares&#10;&#10;Description automatically generated">
              <a:extLst>
                <a:ext uri="{FF2B5EF4-FFF2-40B4-BE49-F238E27FC236}">
                  <a16:creationId xmlns:a16="http://schemas.microsoft.com/office/drawing/2014/main" id="{124DD890-9397-65E6-CFDA-1D7614B230A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1" name="TextBox 10">
              <a:extLst>
                <a:ext uri="{FF2B5EF4-FFF2-40B4-BE49-F238E27FC236}">
                  <a16:creationId xmlns:a16="http://schemas.microsoft.com/office/drawing/2014/main" id="{7D06666F-5235-07A8-DF5F-FE8EA3144E74}"/>
                </a:ext>
              </a:extLst>
            </p:cNvPr>
            <p:cNvSpPr txBox="1">
              <a:spLocks noGrp="1" noRot="1" noMove="1" noResize="1" noEditPoints="1" noAdjustHandles="1" noChangeArrowheads="1" noChangeShapeType="1"/>
            </p:cNvSpPr>
            <p:nvPr userDrawn="1"/>
          </p:nvSpPr>
          <p:spPr>
            <a:xfrm>
              <a:off x="3576971" y="5282055"/>
              <a:ext cx="1611876" cy="432306"/>
            </a:xfrm>
            <a:prstGeom prst="rect">
              <a:avLst/>
            </a:prstGeom>
            <a:noFill/>
          </p:spPr>
          <p:txBody>
            <a:bodyPr wrap="none" rtlCol="0">
              <a:spAutoFit/>
            </a:bodyPr>
            <a:lstStyle/>
            <a:p>
              <a:r>
                <a:rPr lang="es-EC" sz="16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16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91224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_A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E150862-13FA-4A27-7319-3BDBADEDC986}"/>
              </a:ext>
            </a:extLst>
          </p:cNvPr>
          <p:cNvGrpSpPr>
            <a:grpSpLocks noGrp="1" noUngrp="1" noRot="1" noMove="1" noResize="1"/>
          </p:cNvGrpSpPr>
          <p:nvPr userDrawn="1"/>
        </p:nvGrpSpPr>
        <p:grpSpPr>
          <a:xfrm>
            <a:off x="8189127" y="-1106084"/>
            <a:ext cx="5012961" cy="8789903"/>
            <a:chOff x="8189127" y="-1106084"/>
            <a:chExt cx="5012961" cy="8789903"/>
          </a:xfrm>
        </p:grpSpPr>
        <p:sp>
          <p:nvSpPr>
            <p:cNvPr id="12" name="Rectángulo 11">
              <a:extLst>
                <a:ext uri="{FF2B5EF4-FFF2-40B4-BE49-F238E27FC236}">
                  <a16:creationId xmlns:a16="http://schemas.microsoft.com/office/drawing/2014/main" id="{9646B3B5-60F4-95CE-23E5-7838D723CA6E}"/>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7" name="Rectángulo 6">
              <a:extLst>
                <a:ext uri="{FF2B5EF4-FFF2-40B4-BE49-F238E27FC236}">
                  <a16:creationId xmlns:a16="http://schemas.microsoft.com/office/drawing/2014/main" id="{B4CF7210-512F-6298-B9C1-19390BD61071}"/>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9154"/>
              <a:ext cx="3586146" cy="3586146"/>
            </a:xfrm>
            <a:prstGeom prst="rect">
              <a:avLst/>
            </a:prstGeom>
          </p:spPr>
        </p:pic>
      </p:grpSp>
      <p:sp>
        <p:nvSpPr>
          <p:cNvPr id="6" name="Text Placeholder 5">
            <a:extLst>
              <a:ext uri="{FF2B5EF4-FFF2-40B4-BE49-F238E27FC236}">
                <a16:creationId xmlns:a16="http://schemas.microsoft.com/office/drawing/2014/main" id="{341DAE8D-66A3-3C84-CB5D-72D49404EB93}"/>
              </a:ext>
            </a:extLst>
          </p:cNvPr>
          <p:cNvSpPr>
            <a:spLocks noGrp="1"/>
          </p:cNvSpPr>
          <p:nvPr>
            <p:ph type="body" sz="quarter" idx="10" hasCustomPrompt="1"/>
          </p:nvPr>
        </p:nvSpPr>
        <p:spPr>
          <a:xfrm>
            <a:off x="733869" y="3347050"/>
            <a:ext cx="6816341" cy="668066"/>
          </a:xfrm>
        </p:spPr>
        <p:txBody>
          <a:bodyPr>
            <a:normAutofit/>
          </a:bodyPr>
          <a:lstStyle>
            <a:lvl1pPr marL="0" indent="0">
              <a:buNone/>
              <a:defRPr sz="28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Subtítulo de la presentación</a:t>
            </a:r>
            <a:endParaRPr lang="en-US" dirty="0"/>
          </a:p>
        </p:txBody>
      </p:sp>
      <p:sp>
        <p:nvSpPr>
          <p:cNvPr id="14" name="Text Placeholder 5">
            <a:extLst>
              <a:ext uri="{FF2B5EF4-FFF2-40B4-BE49-F238E27FC236}">
                <a16:creationId xmlns:a16="http://schemas.microsoft.com/office/drawing/2014/main" id="{A58CBC21-6C16-37BE-B2A2-2B2C0B2FF5D9}"/>
              </a:ext>
            </a:extLst>
          </p:cNvPr>
          <p:cNvSpPr>
            <a:spLocks noGrp="1"/>
          </p:cNvSpPr>
          <p:nvPr>
            <p:ph type="body" sz="quarter" idx="11" hasCustomPrompt="1"/>
          </p:nvPr>
        </p:nvSpPr>
        <p:spPr>
          <a:xfrm>
            <a:off x="733869" y="4569132"/>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15" name="Text Placeholder 5">
            <a:extLst>
              <a:ext uri="{FF2B5EF4-FFF2-40B4-BE49-F238E27FC236}">
                <a16:creationId xmlns:a16="http://schemas.microsoft.com/office/drawing/2014/main" id="{9C7DECB5-4A88-3FAF-47E8-749C4C211A61}"/>
              </a:ext>
            </a:extLst>
          </p:cNvPr>
          <p:cNvSpPr>
            <a:spLocks noGrp="1"/>
          </p:cNvSpPr>
          <p:nvPr>
            <p:ph type="body" sz="quarter" idx="12" hasCustomPrompt="1"/>
          </p:nvPr>
        </p:nvSpPr>
        <p:spPr>
          <a:xfrm>
            <a:off x="733869" y="5241068"/>
            <a:ext cx="6816340"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3" name="Título 1">
            <a:extLst>
              <a:ext uri="{FF2B5EF4-FFF2-40B4-BE49-F238E27FC236}">
                <a16:creationId xmlns:a16="http://schemas.microsoft.com/office/drawing/2014/main" id="{27A2257D-54A7-7E64-3BAA-2B3CF855E664}"/>
              </a:ext>
            </a:extLst>
          </p:cNvPr>
          <p:cNvSpPr>
            <a:spLocks noGrp="1"/>
          </p:cNvSpPr>
          <p:nvPr>
            <p:ph type="title" hasCustomPrompt="1"/>
          </p:nvPr>
        </p:nvSpPr>
        <p:spPr>
          <a:xfrm>
            <a:off x="733869" y="2008066"/>
            <a:ext cx="6816341" cy="13255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sp>
        <p:nvSpPr>
          <p:cNvPr id="4" name="Text Placeholder 5">
            <a:extLst>
              <a:ext uri="{FF2B5EF4-FFF2-40B4-BE49-F238E27FC236}">
                <a16:creationId xmlns:a16="http://schemas.microsoft.com/office/drawing/2014/main" id="{9C741E61-EFF2-62F2-40C7-DCFFB5115B4C}"/>
              </a:ext>
            </a:extLst>
          </p:cNvPr>
          <p:cNvSpPr>
            <a:spLocks noGrp="1"/>
          </p:cNvSpPr>
          <p:nvPr>
            <p:ph type="body" sz="quarter" idx="13" hasCustomPrompt="1"/>
          </p:nvPr>
        </p:nvSpPr>
        <p:spPr>
          <a:xfrm>
            <a:off x="733869" y="4905100"/>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474570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_A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9ECCD1F-46E8-8950-6065-F1AFACF802B1}"/>
              </a:ext>
            </a:extLst>
          </p:cNvPr>
          <p:cNvGrpSpPr>
            <a:grpSpLocks noGrp="1" noUngrp="1" noRot="1" noMove="1" noResize="1"/>
          </p:cNvGrpSpPr>
          <p:nvPr userDrawn="1"/>
        </p:nvGrpSpPr>
        <p:grpSpPr>
          <a:xfrm>
            <a:off x="8189127" y="-1106084"/>
            <a:ext cx="5012961" cy="8789903"/>
            <a:chOff x="8189127" y="-1106084"/>
            <a:chExt cx="5012961" cy="8789903"/>
          </a:xfrm>
        </p:grpSpPr>
        <p:sp>
          <p:nvSpPr>
            <p:cNvPr id="13" name="Rectángulo 11">
              <a:extLst>
                <a:ext uri="{FF2B5EF4-FFF2-40B4-BE49-F238E27FC236}">
                  <a16:creationId xmlns:a16="http://schemas.microsoft.com/office/drawing/2014/main" id="{529FED1F-EE53-4716-E4FB-6A7072C1DFD8}"/>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14" name="Rectángulo 6">
              <a:extLst>
                <a:ext uri="{FF2B5EF4-FFF2-40B4-BE49-F238E27FC236}">
                  <a16:creationId xmlns:a16="http://schemas.microsoft.com/office/drawing/2014/main" id="{2D2B3270-5B87-179E-90AA-B26D5490517F}"/>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0528"/>
              <a:ext cx="3586146" cy="3586146"/>
            </a:xfrm>
            <a:prstGeom prst="rect">
              <a:avLst/>
            </a:prstGeom>
          </p:spPr>
        </p:pic>
      </p:grpSp>
      <p:sp>
        <p:nvSpPr>
          <p:cNvPr id="16" name="Rectángulo 2">
            <a:extLst>
              <a:ext uri="{FF2B5EF4-FFF2-40B4-BE49-F238E27FC236}">
                <a16:creationId xmlns:a16="http://schemas.microsoft.com/office/drawing/2014/main" id="{A6ED6462-BE0D-062F-237F-92E458099DCA}"/>
              </a:ext>
            </a:extLst>
          </p:cNvPr>
          <p:cNvSpPr>
            <a:spLocks noGrp="1" noRot="1" noMove="1" noResize="1" noEditPoints="1" noAdjustHandles="1" noChangeArrowheads="1" noChangeShapeType="1"/>
          </p:cNvSpPr>
          <p:nvPr userDrawn="1"/>
        </p:nvSpPr>
        <p:spPr>
          <a:xfrm>
            <a:off x="-1" y="0"/>
            <a:ext cx="131885" cy="6858000"/>
          </a:xfrm>
          <a:prstGeom prst="rect">
            <a:avLst/>
          </a:prstGeom>
          <a:solidFill>
            <a:srgbClr val="E4CB1A"/>
          </a:solidFill>
          <a:ln w="56398" cap="flat">
            <a:noFill/>
            <a:prstDash val="solid"/>
            <a:miter/>
          </a:ln>
        </p:spPr>
        <p:txBody>
          <a:bodyPr rtlCol="0" anchor="ctr"/>
          <a:lstStyle/>
          <a:p>
            <a:pPr algn="l"/>
            <a:endParaRPr lang="es-PA"/>
          </a:p>
        </p:txBody>
      </p:sp>
      <p:sp>
        <p:nvSpPr>
          <p:cNvPr id="2" name="Text Placeholder 5">
            <a:extLst>
              <a:ext uri="{FF2B5EF4-FFF2-40B4-BE49-F238E27FC236}">
                <a16:creationId xmlns:a16="http://schemas.microsoft.com/office/drawing/2014/main" id="{5AF9023B-03FF-76B5-FF70-DAC484AD394D}"/>
              </a:ext>
            </a:extLst>
          </p:cNvPr>
          <p:cNvSpPr>
            <a:spLocks noGrp="1"/>
          </p:cNvSpPr>
          <p:nvPr>
            <p:ph type="body" sz="quarter" idx="10" hasCustomPrompt="1"/>
          </p:nvPr>
        </p:nvSpPr>
        <p:spPr>
          <a:xfrm>
            <a:off x="733869" y="3347050"/>
            <a:ext cx="6816341" cy="668066"/>
          </a:xfrm>
        </p:spPr>
        <p:txBody>
          <a:bodyPr>
            <a:normAutofit/>
          </a:bodyPr>
          <a:lstStyle>
            <a:lvl1pPr marL="0" indent="0">
              <a:buNone/>
              <a:defRPr sz="28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Subtítulo de la presentación</a:t>
            </a:r>
            <a:endParaRPr lang="en-US" dirty="0"/>
          </a:p>
        </p:txBody>
      </p:sp>
      <p:sp>
        <p:nvSpPr>
          <p:cNvPr id="7" name="Título 1">
            <a:extLst>
              <a:ext uri="{FF2B5EF4-FFF2-40B4-BE49-F238E27FC236}">
                <a16:creationId xmlns:a16="http://schemas.microsoft.com/office/drawing/2014/main" id="{687B2C60-EBE5-B195-D2B6-E6A8C2B6C9DE}"/>
              </a:ext>
            </a:extLst>
          </p:cNvPr>
          <p:cNvSpPr>
            <a:spLocks noGrp="1"/>
          </p:cNvSpPr>
          <p:nvPr>
            <p:ph type="title" hasCustomPrompt="1"/>
          </p:nvPr>
        </p:nvSpPr>
        <p:spPr>
          <a:xfrm>
            <a:off x="733869" y="2008066"/>
            <a:ext cx="6816341" cy="13255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sp>
        <p:nvSpPr>
          <p:cNvPr id="4" name="Text Placeholder 5">
            <a:extLst>
              <a:ext uri="{FF2B5EF4-FFF2-40B4-BE49-F238E27FC236}">
                <a16:creationId xmlns:a16="http://schemas.microsoft.com/office/drawing/2014/main" id="{12CD7CC8-A264-37BA-E042-0E87A8F04EC2}"/>
              </a:ext>
            </a:extLst>
          </p:cNvPr>
          <p:cNvSpPr>
            <a:spLocks noGrp="1"/>
          </p:cNvSpPr>
          <p:nvPr>
            <p:ph type="body" sz="quarter" idx="11" hasCustomPrompt="1"/>
          </p:nvPr>
        </p:nvSpPr>
        <p:spPr>
          <a:xfrm>
            <a:off x="733869" y="4569132"/>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6" name="Text Placeholder 5">
            <a:extLst>
              <a:ext uri="{FF2B5EF4-FFF2-40B4-BE49-F238E27FC236}">
                <a16:creationId xmlns:a16="http://schemas.microsoft.com/office/drawing/2014/main" id="{1F463844-0EB3-0920-F4CA-91D958BFD6BB}"/>
              </a:ext>
            </a:extLst>
          </p:cNvPr>
          <p:cNvSpPr>
            <a:spLocks noGrp="1"/>
          </p:cNvSpPr>
          <p:nvPr>
            <p:ph type="body" sz="quarter" idx="12" hasCustomPrompt="1"/>
          </p:nvPr>
        </p:nvSpPr>
        <p:spPr>
          <a:xfrm>
            <a:off x="733869" y="5241068"/>
            <a:ext cx="6816340"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9" name="Text Placeholder 5">
            <a:extLst>
              <a:ext uri="{FF2B5EF4-FFF2-40B4-BE49-F238E27FC236}">
                <a16:creationId xmlns:a16="http://schemas.microsoft.com/office/drawing/2014/main" id="{4AAC90DF-D27A-A83E-E494-DD409C53B6FC}"/>
              </a:ext>
            </a:extLst>
          </p:cNvPr>
          <p:cNvSpPr>
            <a:spLocks noGrp="1"/>
          </p:cNvSpPr>
          <p:nvPr>
            <p:ph type="body" sz="quarter" idx="13" hasCustomPrompt="1"/>
          </p:nvPr>
        </p:nvSpPr>
        <p:spPr>
          <a:xfrm>
            <a:off x="733869" y="4905100"/>
            <a:ext cx="6816340"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1217496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_A3">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63E1E780-BFAA-48B3-DC59-3E5DA626040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Imagen 6" descr="Logotipo&#10;&#10;Descripción generada automáticamente">
            <a:extLst>
              <a:ext uri="{FF2B5EF4-FFF2-40B4-BE49-F238E27FC236}">
                <a16:creationId xmlns:a16="http://schemas.microsoft.com/office/drawing/2014/main" id="{59313A62-A34B-BE41-8AE9-C59A71C166B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7205934" y="1973940"/>
            <a:ext cx="3403942" cy="3403942"/>
          </a:xfrm>
          <a:prstGeom prst="rect">
            <a:avLst/>
          </a:prstGeom>
        </p:spPr>
      </p:pic>
      <p:sp>
        <p:nvSpPr>
          <p:cNvPr id="4" name="Text Placeholder 5">
            <a:extLst>
              <a:ext uri="{FF2B5EF4-FFF2-40B4-BE49-F238E27FC236}">
                <a16:creationId xmlns:a16="http://schemas.microsoft.com/office/drawing/2014/main" id="{B49CD7FC-4E01-F8BC-5185-C17F26DB8CAC}"/>
              </a:ext>
            </a:extLst>
          </p:cNvPr>
          <p:cNvSpPr>
            <a:spLocks noGrp="1"/>
          </p:cNvSpPr>
          <p:nvPr>
            <p:ph type="body" sz="quarter" idx="10" hasCustomPrompt="1"/>
          </p:nvPr>
        </p:nvSpPr>
        <p:spPr>
          <a:xfrm>
            <a:off x="733869" y="3363077"/>
            <a:ext cx="6063746" cy="668066"/>
          </a:xfrm>
        </p:spPr>
        <p:txBody>
          <a:bodyPr>
            <a:normAutofit/>
          </a:bodyPr>
          <a:lstStyle>
            <a:lvl1pPr marL="0" indent="0">
              <a:buNone/>
              <a:defRPr sz="28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Subtítulo de la presentación</a:t>
            </a:r>
            <a:endParaRPr lang="en-US" dirty="0"/>
          </a:p>
        </p:txBody>
      </p:sp>
      <p:sp>
        <p:nvSpPr>
          <p:cNvPr id="11" name="Título 1">
            <a:extLst>
              <a:ext uri="{FF2B5EF4-FFF2-40B4-BE49-F238E27FC236}">
                <a16:creationId xmlns:a16="http://schemas.microsoft.com/office/drawing/2014/main" id="{B2B662B1-950F-729F-9F77-288E6D792FEF}"/>
              </a:ext>
            </a:extLst>
          </p:cNvPr>
          <p:cNvSpPr>
            <a:spLocks noGrp="1"/>
          </p:cNvSpPr>
          <p:nvPr>
            <p:ph type="title" hasCustomPrompt="1"/>
          </p:nvPr>
        </p:nvSpPr>
        <p:spPr>
          <a:xfrm>
            <a:off x="733869" y="2021679"/>
            <a:ext cx="6063746" cy="13255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sp>
        <p:nvSpPr>
          <p:cNvPr id="2" name="Text Placeholder 5">
            <a:extLst>
              <a:ext uri="{FF2B5EF4-FFF2-40B4-BE49-F238E27FC236}">
                <a16:creationId xmlns:a16="http://schemas.microsoft.com/office/drawing/2014/main" id="{6E60629C-EEA9-3BE0-7AFA-0BB6FC27B27C}"/>
              </a:ext>
            </a:extLst>
          </p:cNvPr>
          <p:cNvSpPr>
            <a:spLocks noGrp="1"/>
          </p:cNvSpPr>
          <p:nvPr>
            <p:ph type="body" sz="quarter" idx="11" hasCustomPrompt="1"/>
          </p:nvPr>
        </p:nvSpPr>
        <p:spPr>
          <a:xfrm>
            <a:off x="733869" y="4569132"/>
            <a:ext cx="6063746"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5" name="Text Placeholder 5">
            <a:extLst>
              <a:ext uri="{FF2B5EF4-FFF2-40B4-BE49-F238E27FC236}">
                <a16:creationId xmlns:a16="http://schemas.microsoft.com/office/drawing/2014/main" id="{763AC7D6-27B0-7D3D-7820-648054C5C707}"/>
              </a:ext>
            </a:extLst>
          </p:cNvPr>
          <p:cNvSpPr>
            <a:spLocks noGrp="1"/>
          </p:cNvSpPr>
          <p:nvPr>
            <p:ph type="body" sz="quarter" idx="12" hasCustomPrompt="1"/>
          </p:nvPr>
        </p:nvSpPr>
        <p:spPr>
          <a:xfrm>
            <a:off x="733869" y="5241068"/>
            <a:ext cx="6063746"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6" name="Text Placeholder 5">
            <a:extLst>
              <a:ext uri="{FF2B5EF4-FFF2-40B4-BE49-F238E27FC236}">
                <a16:creationId xmlns:a16="http://schemas.microsoft.com/office/drawing/2014/main" id="{ECDAB567-0803-0F2F-95A4-22F5DECBCC8C}"/>
              </a:ext>
            </a:extLst>
          </p:cNvPr>
          <p:cNvSpPr>
            <a:spLocks noGrp="1"/>
          </p:cNvSpPr>
          <p:nvPr>
            <p:ph type="body" sz="quarter" idx="13" hasCustomPrompt="1"/>
          </p:nvPr>
        </p:nvSpPr>
        <p:spPr>
          <a:xfrm>
            <a:off x="733869" y="4905100"/>
            <a:ext cx="6063746"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148112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ransition_A1">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C70CA7AF-43DA-2C60-6715-9FC3ABF8FAC9}"/>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0051" r="46656" b="372"/>
          <a:stretch/>
        </p:blipFill>
        <p:spPr>
          <a:xfrm>
            <a:off x="8440516" y="-1088"/>
            <a:ext cx="3751484" cy="4189821"/>
          </a:xfrm>
          <a:prstGeom prst="rect">
            <a:avLst/>
          </a:prstGeom>
        </p:spPr>
      </p:pic>
      <p:pic>
        <p:nvPicPr>
          <p:cNvPr id="16" name="Gráfico 15">
            <a:extLst>
              <a:ext uri="{FF2B5EF4-FFF2-40B4-BE49-F238E27FC236}">
                <a16:creationId xmlns:a16="http://schemas.microsoft.com/office/drawing/2014/main" id="{88CC795D-4678-6ACD-D990-B93E5370D905}"/>
              </a:ext>
            </a:extLst>
          </p:cNvPr>
          <p:cNvPicPr>
            <a:picLocks noGrp="1" noRot="1" noChangeAspect="1" noMove="1" noResize="1" noEditPoints="1" noAdjustHandles="1" noChangeArrowheads="1" noChangeShapeType="1" noCrop="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540"/>
          <a:stretch/>
        </p:blipFill>
        <p:spPr>
          <a:xfrm>
            <a:off x="6260656" y="-1088"/>
            <a:ext cx="3283131" cy="1787978"/>
          </a:xfrm>
          <a:prstGeom prst="rect">
            <a:avLst/>
          </a:prstGeom>
        </p:spPr>
      </p:pic>
      <p:pic>
        <p:nvPicPr>
          <p:cNvPr id="20" name="Gráfico 19">
            <a:extLst>
              <a:ext uri="{FF2B5EF4-FFF2-40B4-BE49-F238E27FC236}">
                <a16:creationId xmlns:a16="http://schemas.microsoft.com/office/drawing/2014/main" id="{787158BC-0A0D-B914-F0AC-46C26137C5C9}"/>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3476" y="1095844"/>
            <a:ext cx="2708366" cy="1538845"/>
          </a:xfrm>
          <a:prstGeom prst="rect">
            <a:avLst/>
          </a:prstGeom>
        </p:spPr>
      </p:pic>
      <p:sp>
        <p:nvSpPr>
          <p:cNvPr id="3" name="Título 1">
            <a:extLst>
              <a:ext uri="{FF2B5EF4-FFF2-40B4-BE49-F238E27FC236}">
                <a16:creationId xmlns:a16="http://schemas.microsoft.com/office/drawing/2014/main" id="{0EDC54E0-C447-582F-0BE3-E8B8894AB84B}"/>
              </a:ext>
            </a:extLst>
          </p:cNvPr>
          <p:cNvSpPr>
            <a:spLocks noGrp="1"/>
          </p:cNvSpPr>
          <p:nvPr>
            <p:ph type="title" hasCustomPrompt="1"/>
          </p:nvPr>
        </p:nvSpPr>
        <p:spPr>
          <a:xfrm>
            <a:off x="825737" y="2246050"/>
            <a:ext cx="6847321" cy="22016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transición de temas</a:t>
            </a:r>
            <a:endParaRPr lang="es-PA" dirty="0"/>
          </a:p>
        </p:txBody>
      </p:sp>
    </p:spTree>
    <p:extLst>
      <p:ext uri="{BB962C8B-B14F-4D97-AF65-F5344CB8AC3E}">
        <p14:creationId xmlns:p14="http://schemas.microsoft.com/office/powerpoint/2010/main" val="2660682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_A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ED5B6E-BDF1-AB29-A01B-8E3635D638B6}"/>
              </a:ext>
            </a:extLst>
          </p:cNvPr>
          <p:cNvSpPr>
            <a:spLocks noGrp="1" noRot="1" noMove="1" noResize="1" noEditPoints="1" noAdjustHandles="1" noChangeArrowheads="1" noChangeShapeType="1"/>
          </p:cNvSpPr>
          <p:nvPr userDrawn="1"/>
        </p:nvSpPr>
        <p:spPr>
          <a:xfrm>
            <a:off x="9135374" y="0"/>
            <a:ext cx="3056626" cy="4563374"/>
          </a:xfrm>
          <a:prstGeom prst="rect">
            <a:avLst/>
          </a:prstGeom>
          <a:solidFill>
            <a:srgbClr val="FFFBD9"/>
          </a:solidFill>
          <a:ln w="56398" cap="flat">
            <a:noFill/>
            <a:prstDash val="solid"/>
            <a:miter/>
          </a:ln>
        </p:spPr>
        <p:txBody>
          <a:bodyPr rtlCol="0" anchor="ctr"/>
          <a:lstStyle/>
          <a:p>
            <a:pPr algn="l"/>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8" name="Picture Placeholder 15">
            <a:extLst>
              <a:ext uri="{FF2B5EF4-FFF2-40B4-BE49-F238E27FC236}">
                <a16:creationId xmlns:a16="http://schemas.microsoft.com/office/drawing/2014/main" id="{48DED96F-939D-B8E5-BCA4-7ED4C70F915C}"/>
              </a:ext>
            </a:extLst>
          </p:cNvPr>
          <p:cNvSpPr>
            <a:spLocks noGrp="1" noRot="1" noMove="1" noResize="1" noEditPoints="1" noAdjustHandles="1" noChangeArrowheads="1" noChangeShapeType="1"/>
          </p:cNvSpPr>
          <p:nvPr>
            <p:ph type="pic" sz="quarter" idx="13" hasCustomPrompt="1"/>
          </p:nvPr>
        </p:nvSpPr>
        <p:spPr>
          <a:xfrm>
            <a:off x="0" y="0"/>
            <a:ext cx="9135374" cy="456337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fotografía</a:t>
            </a:r>
            <a:endParaRPr lang="en-US" dirty="0"/>
          </a:p>
        </p:txBody>
      </p:sp>
      <p:sp>
        <p:nvSpPr>
          <p:cNvPr id="23" name="Rectangle 22">
            <a:extLst>
              <a:ext uri="{FF2B5EF4-FFF2-40B4-BE49-F238E27FC236}">
                <a16:creationId xmlns:a16="http://schemas.microsoft.com/office/drawing/2014/main" id="{CF8C34D3-C7B0-083F-8A1E-C65E645ECCE6}"/>
              </a:ext>
            </a:extLst>
          </p:cNvPr>
          <p:cNvSpPr/>
          <p:nvPr userDrawn="1"/>
        </p:nvSpPr>
        <p:spPr>
          <a:xfrm>
            <a:off x="9135374" y="3680618"/>
            <a:ext cx="2715291" cy="2004190"/>
          </a:xfrm>
          <a:prstGeom prst="rect">
            <a:avLst/>
          </a:prstGeom>
          <a:noFill/>
          <a:ln w="56398" cap="flat">
            <a:noFill/>
            <a:prstDash val="solid"/>
            <a:miter/>
          </a:ln>
        </p:spPr>
        <p:txBody>
          <a:bodyPr rtlCol="0" anchor="ctr"/>
          <a:lstStyle/>
          <a:p>
            <a:pPr algn="l"/>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27" name="Título 1">
            <a:extLst>
              <a:ext uri="{FF2B5EF4-FFF2-40B4-BE49-F238E27FC236}">
                <a16:creationId xmlns:a16="http://schemas.microsoft.com/office/drawing/2014/main" id="{B3FF2FB7-E7BF-4C3A-21F2-C7B366932131}"/>
              </a:ext>
            </a:extLst>
          </p:cNvPr>
          <p:cNvSpPr>
            <a:spLocks noGrp="1"/>
          </p:cNvSpPr>
          <p:nvPr>
            <p:ph type="title" hasCustomPrompt="1"/>
          </p:nvPr>
        </p:nvSpPr>
        <p:spPr>
          <a:xfrm>
            <a:off x="458709" y="5022026"/>
            <a:ext cx="5769564" cy="13255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pic>
        <p:nvPicPr>
          <p:cNvPr id="11" name="Graphic 10">
            <a:extLst>
              <a:ext uri="{FF2B5EF4-FFF2-40B4-BE49-F238E27FC236}">
                <a16:creationId xmlns:a16="http://schemas.microsoft.com/office/drawing/2014/main" id="{9B36A04B-3B2A-BDBC-30BE-7648F600B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5256" y="1346799"/>
            <a:ext cx="1588777" cy="1588777"/>
          </a:xfrm>
          <a:prstGeom prst="rect">
            <a:avLst/>
          </a:prstGeom>
        </p:spPr>
      </p:pic>
      <p:sp>
        <p:nvSpPr>
          <p:cNvPr id="6" name="Text Placeholder 5">
            <a:extLst>
              <a:ext uri="{FF2B5EF4-FFF2-40B4-BE49-F238E27FC236}">
                <a16:creationId xmlns:a16="http://schemas.microsoft.com/office/drawing/2014/main" id="{0CA56835-641F-C966-216F-D12FFD11C022}"/>
              </a:ext>
            </a:extLst>
          </p:cNvPr>
          <p:cNvSpPr>
            <a:spLocks noGrp="1"/>
          </p:cNvSpPr>
          <p:nvPr>
            <p:ph type="body" sz="quarter" idx="11" hasCustomPrompt="1"/>
          </p:nvPr>
        </p:nvSpPr>
        <p:spPr>
          <a:xfrm>
            <a:off x="6737853" y="5175233"/>
            <a:ext cx="5112812"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7" name="Text Placeholder 5">
            <a:extLst>
              <a:ext uri="{FF2B5EF4-FFF2-40B4-BE49-F238E27FC236}">
                <a16:creationId xmlns:a16="http://schemas.microsoft.com/office/drawing/2014/main" id="{609F0045-A5EB-380D-ADDB-E80F4FB15CD4}"/>
              </a:ext>
            </a:extLst>
          </p:cNvPr>
          <p:cNvSpPr>
            <a:spLocks noGrp="1"/>
          </p:cNvSpPr>
          <p:nvPr>
            <p:ph type="body" sz="quarter" idx="12" hasCustomPrompt="1"/>
          </p:nvPr>
        </p:nvSpPr>
        <p:spPr>
          <a:xfrm>
            <a:off x="6737853" y="5847169"/>
            <a:ext cx="5112812"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8" name="Text Placeholder 5">
            <a:extLst>
              <a:ext uri="{FF2B5EF4-FFF2-40B4-BE49-F238E27FC236}">
                <a16:creationId xmlns:a16="http://schemas.microsoft.com/office/drawing/2014/main" id="{873AB6D0-1889-1F2F-731D-EC09388C55EA}"/>
              </a:ext>
            </a:extLst>
          </p:cNvPr>
          <p:cNvSpPr>
            <a:spLocks noGrp="1"/>
          </p:cNvSpPr>
          <p:nvPr>
            <p:ph type="body" sz="quarter" idx="14" hasCustomPrompt="1"/>
          </p:nvPr>
        </p:nvSpPr>
        <p:spPr>
          <a:xfrm>
            <a:off x="6737853" y="5511201"/>
            <a:ext cx="5112812"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2354186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_A5">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B06D1660-87EB-5DE0-F58E-8F963249411C}"/>
              </a:ext>
            </a:extLst>
          </p:cNvPr>
          <p:cNvGrpSpPr>
            <a:grpSpLocks noGrp="1" noUngrp="1" noRot="1" noMove="1" noResize="1"/>
          </p:cNvGrpSpPr>
          <p:nvPr userDrawn="1"/>
        </p:nvGrpSpPr>
        <p:grpSpPr>
          <a:xfrm>
            <a:off x="4779893" y="-461828"/>
            <a:ext cx="1622564" cy="1659119"/>
            <a:chOff x="4078218" y="-496957"/>
            <a:chExt cx="993914" cy="993914"/>
          </a:xfrm>
        </p:grpSpPr>
        <p:sp>
          <p:nvSpPr>
            <p:cNvPr id="25" name="Elipse 24">
              <a:extLst>
                <a:ext uri="{FF2B5EF4-FFF2-40B4-BE49-F238E27FC236}">
                  <a16:creationId xmlns:a16="http://schemas.microsoft.com/office/drawing/2014/main" id="{9D3287C0-1660-5334-D6A6-614F551AB436}"/>
                </a:ext>
              </a:extLst>
            </p:cNvPr>
            <p:cNvSpPr>
              <a:spLocks noGrp="1" noRot="1" noMove="1" noResize="1" noEditPoints="1" noAdjustHandles="1" noChangeArrowheads="1" noChangeShapeType="1"/>
            </p:cNvSpPr>
            <p:nvPr userDrawn="1"/>
          </p:nvSpPr>
          <p:spPr>
            <a:xfrm>
              <a:off x="4078218" y="-496957"/>
              <a:ext cx="993914" cy="993914"/>
            </a:xfrm>
            <a:prstGeom prst="ellipse">
              <a:avLst/>
            </a:prstGeom>
            <a:noFill/>
            <a:ln w="28575">
              <a:solidFill>
                <a:srgbClr val="EAE592">
                  <a:alpha val="44739"/>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latin typeface="Calibri" panose="020F0502020204030204" pitchFamily="34" charset="0"/>
                <a:ea typeface="Calibri" panose="020F0502020204030204" pitchFamily="34" charset="0"/>
                <a:cs typeface="Calibri" panose="020F0502020204030204" pitchFamily="34" charset="0"/>
              </a:endParaRPr>
            </a:p>
          </p:txBody>
        </p:sp>
        <p:sp>
          <p:nvSpPr>
            <p:cNvPr id="26" name="Elipse 25">
              <a:extLst>
                <a:ext uri="{FF2B5EF4-FFF2-40B4-BE49-F238E27FC236}">
                  <a16:creationId xmlns:a16="http://schemas.microsoft.com/office/drawing/2014/main" id="{3622F3F3-6181-A7D4-3A89-0553BB91756C}"/>
                </a:ext>
              </a:extLst>
            </p:cNvPr>
            <p:cNvSpPr>
              <a:spLocks noGrp="1" noRot="1" noMove="1" noResize="1" noEditPoints="1" noAdjustHandles="1" noChangeArrowheads="1" noChangeShapeType="1"/>
            </p:cNvSpPr>
            <p:nvPr userDrawn="1"/>
          </p:nvSpPr>
          <p:spPr>
            <a:xfrm>
              <a:off x="4217049" y="-360243"/>
              <a:ext cx="706298" cy="720132"/>
            </a:xfrm>
            <a:prstGeom prst="ellipse">
              <a:avLst/>
            </a:prstGeom>
            <a:solidFill>
              <a:srgbClr val="EAE592">
                <a:alpha val="51009"/>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latin typeface="Calibri" panose="020F0502020204030204" pitchFamily="34" charset="0"/>
                <a:ea typeface="Calibri" panose="020F0502020204030204" pitchFamily="34" charset="0"/>
                <a:cs typeface="Calibri" panose="020F0502020204030204" pitchFamily="34" charset="0"/>
              </a:endParaRPr>
            </a:p>
          </p:txBody>
        </p:sp>
      </p:grpSp>
      <p:sp>
        <p:nvSpPr>
          <p:cNvPr id="3" name="Título 1">
            <a:extLst>
              <a:ext uri="{FF2B5EF4-FFF2-40B4-BE49-F238E27FC236}">
                <a16:creationId xmlns:a16="http://schemas.microsoft.com/office/drawing/2014/main" id="{1045EBD8-9F7B-0E81-DC99-0B73758AFAD9}"/>
              </a:ext>
            </a:extLst>
          </p:cNvPr>
          <p:cNvSpPr>
            <a:spLocks noGrp="1"/>
          </p:cNvSpPr>
          <p:nvPr>
            <p:ph type="title" hasCustomPrompt="1"/>
          </p:nvPr>
        </p:nvSpPr>
        <p:spPr>
          <a:xfrm>
            <a:off x="6034177" y="1186378"/>
            <a:ext cx="5804954" cy="1490622"/>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presentación</a:t>
            </a:r>
            <a:endParaRPr lang="es-PA" dirty="0"/>
          </a:p>
        </p:txBody>
      </p:sp>
      <p:sp>
        <p:nvSpPr>
          <p:cNvPr id="4" name="Text Placeholder 5">
            <a:extLst>
              <a:ext uri="{FF2B5EF4-FFF2-40B4-BE49-F238E27FC236}">
                <a16:creationId xmlns:a16="http://schemas.microsoft.com/office/drawing/2014/main" id="{7DF9D3E9-8CF4-1DCC-1EF1-FCA0CCF10FCC}"/>
              </a:ext>
            </a:extLst>
          </p:cNvPr>
          <p:cNvSpPr>
            <a:spLocks noGrp="1"/>
          </p:cNvSpPr>
          <p:nvPr>
            <p:ph type="body" sz="quarter" idx="10" hasCustomPrompt="1"/>
          </p:nvPr>
        </p:nvSpPr>
        <p:spPr>
          <a:xfrm>
            <a:off x="6034177" y="2767506"/>
            <a:ext cx="5804954" cy="668066"/>
          </a:xfrm>
        </p:spPr>
        <p:txBody>
          <a:bodyPr>
            <a:normAutofit/>
          </a:bodyPr>
          <a:lstStyle>
            <a:lvl1pPr marL="0" indent="0">
              <a:buNone/>
              <a:defRPr sz="280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Subtítulo de la presentación</a:t>
            </a:r>
            <a:endParaRPr lang="en-US" dirty="0"/>
          </a:p>
        </p:txBody>
      </p:sp>
      <p:sp>
        <p:nvSpPr>
          <p:cNvPr id="14" name="Picture Placeholder 12">
            <a:extLst>
              <a:ext uri="{FF2B5EF4-FFF2-40B4-BE49-F238E27FC236}">
                <a16:creationId xmlns:a16="http://schemas.microsoft.com/office/drawing/2014/main" id="{0D5DDA79-50C2-6E9D-FF34-CE91D725499D}"/>
              </a:ext>
            </a:extLst>
          </p:cNvPr>
          <p:cNvSpPr>
            <a:spLocks noGrp="1" noRot="1" noMove="1" noResize="1" noEditPoints="1" noAdjustHandles="1" noChangeArrowheads="1" noChangeShapeType="1"/>
          </p:cNvSpPr>
          <p:nvPr>
            <p:ph type="pic" sz="quarter" idx="13" hasCustomPrompt="1"/>
          </p:nvPr>
        </p:nvSpPr>
        <p:spPr>
          <a:xfrm>
            <a:off x="0" y="0"/>
            <a:ext cx="5591175" cy="6858000"/>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fotografía</a:t>
            </a:r>
            <a:endParaRPr lang="en-US" dirty="0"/>
          </a:p>
        </p:txBody>
      </p:sp>
      <p:pic>
        <p:nvPicPr>
          <p:cNvPr id="2" name="Graphic 1">
            <a:extLst>
              <a:ext uri="{FF2B5EF4-FFF2-40B4-BE49-F238E27FC236}">
                <a16:creationId xmlns:a16="http://schemas.microsoft.com/office/drawing/2014/main" id="{31901551-62F1-13D0-AE38-39CA42D9417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0582" y="4862210"/>
            <a:ext cx="1327723" cy="1327723"/>
          </a:xfrm>
          <a:prstGeom prst="rect">
            <a:avLst/>
          </a:prstGeom>
        </p:spPr>
      </p:pic>
      <p:sp>
        <p:nvSpPr>
          <p:cNvPr id="5" name="Text Placeholder 5">
            <a:extLst>
              <a:ext uri="{FF2B5EF4-FFF2-40B4-BE49-F238E27FC236}">
                <a16:creationId xmlns:a16="http://schemas.microsoft.com/office/drawing/2014/main" id="{40C67403-07B4-F062-3637-9757F80B4DE9}"/>
              </a:ext>
            </a:extLst>
          </p:cNvPr>
          <p:cNvSpPr>
            <a:spLocks noGrp="1"/>
          </p:cNvSpPr>
          <p:nvPr>
            <p:ph type="body" sz="quarter" idx="11" hasCustomPrompt="1"/>
          </p:nvPr>
        </p:nvSpPr>
        <p:spPr>
          <a:xfrm>
            <a:off x="6034177" y="3783505"/>
            <a:ext cx="4858724"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Nombre del autor</a:t>
            </a:r>
          </a:p>
        </p:txBody>
      </p:sp>
      <p:sp>
        <p:nvSpPr>
          <p:cNvPr id="6" name="Text Placeholder 5">
            <a:extLst>
              <a:ext uri="{FF2B5EF4-FFF2-40B4-BE49-F238E27FC236}">
                <a16:creationId xmlns:a16="http://schemas.microsoft.com/office/drawing/2014/main" id="{8400DA27-0B06-BE57-B776-FAED479A7379}"/>
              </a:ext>
            </a:extLst>
          </p:cNvPr>
          <p:cNvSpPr>
            <a:spLocks noGrp="1"/>
          </p:cNvSpPr>
          <p:nvPr>
            <p:ph type="body" sz="quarter" idx="12" hasCustomPrompt="1"/>
          </p:nvPr>
        </p:nvSpPr>
        <p:spPr>
          <a:xfrm>
            <a:off x="6034177" y="4455441"/>
            <a:ext cx="4858724" cy="320134"/>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Fecha larga (28 de febrero de 2024)</a:t>
            </a:r>
            <a:endParaRPr lang="en-US" dirty="0"/>
          </a:p>
        </p:txBody>
      </p:sp>
      <p:sp>
        <p:nvSpPr>
          <p:cNvPr id="10" name="Text Placeholder 5">
            <a:extLst>
              <a:ext uri="{FF2B5EF4-FFF2-40B4-BE49-F238E27FC236}">
                <a16:creationId xmlns:a16="http://schemas.microsoft.com/office/drawing/2014/main" id="{B1B975F4-214A-FE7D-D8D0-992C658A047E}"/>
              </a:ext>
            </a:extLst>
          </p:cNvPr>
          <p:cNvSpPr>
            <a:spLocks noGrp="1"/>
          </p:cNvSpPr>
          <p:nvPr>
            <p:ph type="body" sz="quarter" idx="17" hasCustomPrompt="1"/>
          </p:nvPr>
        </p:nvSpPr>
        <p:spPr>
          <a:xfrm>
            <a:off x="6034177" y="4119473"/>
            <a:ext cx="4858724" cy="320133"/>
          </a:xfrm>
        </p:spPr>
        <p:txBody>
          <a:bodyPr>
            <a:normAutofit/>
          </a:bodyPr>
          <a:lstStyle>
            <a:lvl1pPr marL="0" indent="0">
              <a:lnSpc>
                <a:spcPct val="100000"/>
              </a:lnSpc>
              <a:spcBef>
                <a:spcPts val="0"/>
              </a:spcBef>
              <a:buNone/>
              <a:defRPr sz="1600" baseline="0">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lvl="0"/>
            <a:r>
              <a:rPr lang="es-EC" dirty="0"/>
              <a:t>Cargo</a:t>
            </a:r>
          </a:p>
        </p:txBody>
      </p:sp>
    </p:spTree>
    <p:extLst>
      <p:ext uri="{BB962C8B-B14F-4D97-AF65-F5344CB8AC3E}">
        <p14:creationId xmlns:p14="http://schemas.microsoft.com/office/powerpoint/2010/main" val="1696750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ransition_A1">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C70CA7AF-43DA-2C60-6715-9FC3ABF8FAC9}"/>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0051" r="46656" b="372"/>
          <a:stretch/>
        </p:blipFill>
        <p:spPr>
          <a:xfrm>
            <a:off x="8440516" y="-1088"/>
            <a:ext cx="3751484" cy="4189821"/>
          </a:xfrm>
          <a:prstGeom prst="rect">
            <a:avLst/>
          </a:prstGeom>
        </p:spPr>
      </p:pic>
      <p:pic>
        <p:nvPicPr>
          <p:cNvPr id="16" name="Gráfico 15">
            <a:extLst>
              <a:ext uri="{FF2B5EF4-FFF2-40B4-BE49-F238E27FC236}">
                <a16:creationId xmlns:a16="http://schemas.microsoft.com/office/drawing/2014/main" id="{88CC795D-4678-6ACD-D990-B93E5370D905}"/>
              </a:ext>
            </a:extLst>
          </p:cNvPr>
          <p:cNvPicPr>
            <a:picLocks noGrp="1" noRot="1" noChangeAspect="1" noMove="1" noResize="1" noEditPoints="1" noAdjustHandles="1" noChangeArrowheads="1" noChangeShapeType="1" noCrop="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540"/>
          <a:stretch/>
        </p:blipFill>
        <p:spPr>
          <a:xfrm>
            <a:off x="6260656" y="-1088"/>
            <a:ext cx="3283131" cy="1787978"/>
          </a:xfrm>
          <a:prstGeom prst="rect">
            <a:avLst/>
          </a:prstGeom>
        </p:spPr>
      </p:pic>
      <p:pic>
        <p:nvPicPr>
          <p:cNvPr id="20" name="Gráfico 19">
            <a:extLst>
              <a:ext uri="{FF2B5EF4-FFF2-40B4-BE49-F238E27FC236}">
                <a16:creationId xmlns:a16="http://schemas.microsoft.com/office/drawing/2014/main" id="{787158BC-0A0D-B914-F0AC-46C26137C5C9}"/>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3476" y="1095844"/>
            <a:ext cx="2708366" cy="1538845"/>
          </a:xfrm>
          <a:prstGeom prst="rect">
            <a:avLst/>
          </a:prstGeom>
        </p:spPr>
      </p:pic>
      <p:sp>
        <p:nvSpPr>
          <p:cNvPr id="3" name="Título 1">
            <a:extLst>
              <a:ext uri="{FF2B5EF4-FFF2-40B4-BE49-F238E27FC236}">
                <a16:creationId xmlns:a16="http://schemas.microsoft.com/office/drawing/2014/main" id="{0EDC54E0-C447-582F-0BE3-E8B8894AB84B}"/>
              </a:ext>
            </a:extLst>
          </p:cNvPr>
          <p:cNvSpPr>
            <a:spLocks noGrp="1"/>
          </p:cNvSpPr>
          <p:nvPr>
            <p:ph type="title" hasCustomPrompt="1"/>
          </p:nvPr>
        </p:nvSpPr>
        <p:spPr>
          <a:xfrm>
            <a:off x="825737" y="2246050"/>
            <a:ext cx="6847321" cy="22016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transición de temas</a:t>
            </a:r>
            <a:endParaRPr lang="es-PA" dirty="0"/>
          </a:p>
        </p:txBody>
      </p:sp>
    </p:spTree>
    <p:extLst>
      <p:ext uri="{BB962C8B-B14F-4D97-AF65-F5344CB8AC3E}">
        <p14:creationId xmlns:p14="http://schemas.microsoft.com/office/powerpoint/2010/main" val="2992518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ransition_A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3B3D7A6-7CEB-7D63-C7AB-FC4FFFF76C1D}"/>
              </a:ext>
            </a:extLst>
          </p:cNvPr>
          <p:cNvGrpSpPr>
            <a:grpSpLocks noGrp="1" noUngrp="1" noRot="1" noMove="1" noResize="1"/>
          </p:cNvGrpSpPr>
          <p:nvPr userDrawn="1"/>
        </p:nvGrpSpPr>
        <p:grpSpPr>
          <a:xfrm>
            <a:off x="8467720" y="-1113326"/>
            <a:ext cx="4825074" cy="8534739"/>
            <a:chOff x="8467720" y="-1113326"/>
            <a:chExt cx="4825074" cy="8534739"/>
          </a:xfrm>
        </p:grpSpPr>
        <p:sp>
          <p:nvSpPr>
            <p:cNvPr id="2" name="Forma libre 1">
              <a:extLst>
                <a:ext uri="{FF2B5EF4-FFF2-40B4-BE49-F238E27FC236}">
                  <a16:creationId xmlns:a16="http://schemas.microsoft.com/office/drawing/2014/main" id="{482CBA77-8539-B7CB-9FF5-DB7CF466D830}"/>
                </a:ext>
              </a:extLst>
            </p:cNvPr>
            <p:cNvSpPr>
              <a:spLocks noGrp="1" noRot="1" noMove="1" noResize="1" noEditPoints="1" noAdjustHandles="1" noChangeArrowheads="1" noChangeShapeType="1"/>
            </p:cNvSpPr>
            <p:nvPr userDrawn="1"/>
          </p:nvSpPr>
          <p:spPr>
            <a:xfrm rot="20660888">
              <a:off x="8800081" y="-1113326"/>
              <a:ext cx="4492713" cy="8303252"/>
            </a:xfrm>
            <a:custGeom>
              <a:avLst/>
              <a:gdLst>
                <a:gd name="connsiteX0" fmla="*/ 0 w 5666933"/>
                <a:gd name="connsiteY0" fmla="*/ 0 h 6417025"/>
                <a:gd name="connsiteX1" fmla="*/ 5666934 w 5666933"/>
                <a:gd name="connsiteY1" fmla="*/ 0 h 6417025"/>
                <a:gd name="connsiteX2" fmla="*/ 5666934 w 5666933"/>
                <a:gd name="connsiteY2" fmla="*/ 4532511 h 6417025"/>
                <a:gd name="connsiteX3" fmla="*/ 2911657 w 5666933"/>
                <a:gd name="connsiteY3" fmla="*/ 6416730 h 6417025"/>
                <a:gd name="connsiteX4" fmla="*/ 0 w 5666933"/>
                <a:gd name="connsiteY4" fmla="*/ 4287711 h 6417025"/>
                <a:gd name="connsiteX5" fmla="*/ 0 w 5666933"/>
                <a:gd name="connsiteY5" fmla="*/ 4287711 h 6417025"/>
                <a:gd name="connsiteX6" fmla="*/ 0 w 5666933"/>
                <a:gd name="connsiteY6" fmla="*/ 14836 h 6417025"/>
                <a:gd name="connsiteX7" fmla="*/ 0 w 5666933"/>
                <a:gd name="connsiteY7" fmla="*/ 0 h 6417025"/>
                <a:gd name="connsiteX0" fmla="*/ 0 w 5666934"/>
                <a:gd name="connsiteY0" fmla="*/ 0 h 6540565"/>
                <a:gd name="connsiteX1" fmla="*/ 5666934 w 5666934"/>
                <a:gd name="connsiteY1" fmla="*/ 0 h 6540565"/>
                <a:gd name="connsiteX2" fmla="*/ 5666934 w 5666934"/>
                <a:gd name="connsiteY2" fmla="*/ 4532511 h 6540565"/>
                <a:gd name="connsiteX3" fmla="*/ 4378585 w 5666934"/>
                <a:gd name="connsiteY3" fmla="*/ 6098461 h 6540565"/>
                <a:gd name="connsiteX4" fmla="*/ 2911657 w 5666934"/>
                <a:gd name="connsiteY4" fmla="*/ 6416730 h 6540565"/>
                <a:gd name="connsiteX5" fmla="*/ 0 w 5666934"/>
                <a:gd name="connsiteY5" fmla="*/ 4287711 h 6540565"/>
                <a:gd name="connsiteX6" fmla="*/ 0 w 5666934"/>
                <a:gd name="connsiteY6" fmla="*/ 4287711 h 6540565"/>
                <a:gd name="connsiteX7" fmla="*/ 0 w 5666934"/>
                <a:gd name="connsiteY7" fmla="*/ 14836 h 6540565"/>
                <a:gd name="connsiteX8" fmla="*/ 0 w 5666934"/>
                <a:gd name="connsiteY8" fmla="*/ 0 h 6540565"/>
                <a:gd name="connsiteX0" fmla="*/ 0 w 5666934"/>
                <a:gd name="connsiteY0" fmla="*/ 0 h 6531656"/>
                <a:gd name="connsiteX1" fmla="*/ 5666934 w 5666934"/>
                <a:gd name="connsiteY1" fmla="*/ 0 h 6531656"/>
                <a:gd name="connsiteX2" fmla="*/ 5666934 w 5666934"/>
                <a:gd name="connsiteY2" fmla="*/ 4532511 h 6531656"/>
                <a:gd name="connsiteX3" fmla="*/ 4378585 w 5666934"/>
                <a:gd name="connsiteY3" fmla="*/ 6098461 h 6531656"/>
                <a:gd name="connsiteX4" fmla="*/ 2911657 w 5666934"/>
                <a:gd name="connsiteY4" fmla="*/ 6416730 h 6531656"/>
                <a:gd name="connsiteX5" fmla="*/ 0 w 5666934"/>
                <a:gd name="connsiteY5" fmla="*/ 4287711 h 6531656"/>
                <a:gd name="connsiteX6" fmla="*/ 0 w 5666934"/>
                <a:gd name="connsiteY6" fmla="*/ 4287711 h 6531656"/>
                <a:gd name="connsiteX7" fmla="*/ 0 w 5666934"/>
                <a:gd name="connsiteY7" fmla="*/ 14836 h 6531656"/>
                <a:gd name="connsiteX8" fmla="*/ 0 w 5666934"/>
                <a:gd name="connsiteY8" fmla="*/ 0 h 6531656"/>
                <a:gd name="connsiteX0" fmla="*/ 0 w 5666934"/>
                <a:gd name="connsiteY0" fmla="*/ 0 h 6422991"/>
                <a:gd name="connsiteX1" fmla="*/ 5666934 w 5666934"/>
                <a:gd name="connsiteY1" fmla="*/ 0 h 6422991"/>
                <a:gd name="connsiteX2" fmla="*/ 5666934 w 5666934"/>
                <a:gd name="connsiteY2" fmla="*/ 4532511 h 6422991"/>
                <a:gd name="connsiteX3" fmla="*/ 4378585 w 5666934"/>
                <a:gd name="connsiteY3" fmla="*/ 6098461 h 6422991"/>
                <a:gd name="connsiteX4" fmla="*/ 2911657 w 5666934"/>
                <a:gd name="connsiteY4" fmla="*/ 6416730 h 6422991"/>
                <a:gd name="connsiteX5" fmla="*/ 0 w 5666934"/>
                <a:gd name="connsiteY5" fmla="*/ 4287711 h 6422991"/>
                <a:gd name="connsiteX6" fmla="*/ 0 w 5666934"/>
                <a:gd name="connsiteY6" fmla="*/ 4287711 h 6422991"/>
                <a:gd name="connsiteX7" fmla="*/ 0 w 5666934"/>
                <a:gd name="connsiteY7" fmla="*/ 14836 h 6422991"/>
                <a:gd name="connsiteX8" fmla="*/ 0 w 5666934"/>
                <a:gd name="connsiteY8" fmla="*/ 0 h 6422991"/>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4398550 w 5666934"/>
                <a:gd name="connsiteY1" fmla="*/ 9502 h 6417025"/>
                <a:gd name="connsiteX2" fmla="*/ 5666934 w 5666934"/>
                <a:gd name="connsiteY2" fmla="*/ 0 h 6417025"/>
                <a:gd name="connsiteX3" fmla="*/ 5666934 w 5666934"/>
                <a:gd name="connsiteY3" fmla="*/ 4532511 h 6417025"/>
                <a:gd name="connsiteX4" fmla="*/ 4378585 w 5666934"/>
                <a:gd name="connsiteY4" fmla="*/ 6098461 h 6417025"/>
                <a:gd name="connsiteX5" fmla="*/ 2911657 w 5666934"/>
                <a:gd name="connsiteY5" fmla="*/ 6416730 h 6417025"/>
                <a:gd name="connsiteX6" fmla="*/ 0 w 5666934"/>
                <a:gd name="connsiteY6" fmla="*/ 4287711 h 6417025"/>
                <a:gd name="connsiteX7" fmla="*/ 0 w 5666934"/>
                <a:gd name="connsiteY7" fmla="*/ 4287711 h 6417025"/>
                <a:gd name="connsiteX8" fmla="*/ 0 w 5666934"/>
                <a:gd name="connsiteY8" fmla="*/ 14836 h 6417025"/>
                <a:gd name="connsiteX9" fmla="*/ 0 w 5666934"/>
                <a:gd name="connsiteY9" fmla="*/ 0 h 6417025"/>
                <a:gd name="connsiteX0" fmla="*/ 4398550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4378585 w 5666934"/>
                <a:gd name="connsiteY2" fmla="*/ 6098461 h 6417025"/>
                <a:gd name="connsiteX3" fmla="*/ 2911657 w 5666934"/>
                <a:gd name="connsiteY3" fmla="*/ 6416730 h 6417025"/>
                <a:gd name="connsiteX4" fmla="*/ 0 w 5666934"/>
                <a:gd name="connsiteY4" fmla="*/ 4287711 h 6417025"/>
                <a:gd name="connsiteX5" fmla="*/ 0 w 5666934"/>
                <a:gd name="connsiteY5" fmla="*/ 4287711 h 6417025"/>
                <a:gd name="connsiteX6" fmla="*/ 0 w 5666934"/>
                <a:gd name="connsiteY6" fmla="*/ 14836 h 6417025"/>
                <a:gd name="connsiteX7" fmla="*/ 0 w 5666934"/>
                <a:gd name="connsiteY7" fmla="*/ 0 h 6417025"/>
                <a:gd name="connsiteX8" fmla="*/ 4489990 w 5666934"/>
                <a:gd name="connsiteY8"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89990 w 4951137"/>
                <a:gd name="connsiteY7"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96569 w 4951137"/>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84069 w 4496569"/>
                <a:gd name="connsiteY8" fmla="*/ 35815 h 6417025"/>
                <a:gd name="connsiteX0" fmla="*/ 4490647 w 4496569"/>
                <a:gd name="connsiteY0" fmla="*/ 305530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90647 w 4496569"/>
                <a:gd name="connsiteY8" fmla="*/ 305530 h 6417025"/>
                <a:gd name="connsiteX0" fmla="*/ 4496569 w 4496569"/>
                <a:gd name="connsiteY0" fmla="*/ 8844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95877 w 4495877"/>
                <a:gd name="connsiteY0" fmla="*/ 1229796 h 6417025"/>
                <a:gd name="connsiteX1" fmla="*/ 4378585 w 4495877"/>
                <a:gd name="connsiteY1" fmla="*/ 6098461 h 6417025"/>
                <a:gd name="connsiteX2" fmla="*/ 2911657 w 4495877"/>
                <a:gd name="connsiteY2" fmla="*/ 6416730 h 6417025"/>
                <a:gd name="connsiteX3" fmla="*/ 0 w 4495877"/>
                <a:gd name="connsiteY3" fmla="*/ 4287711 h 6417025"/>
                <a:gd name="connsiteX4" fmla="*/ 0 w 4495877"/>
                <a:gd name="connsiteY4" fmla="*/ 4287711 h 6417025"/>
                <a:gd name="connsiteX5" fmla="*/ 0 w 4495877"/>
                <a:gd name="connsiteY5" fmla="*/ 14836 h 6417025"/>
                <a:gd name="connsiteX6" fmla="*/ 0 w 4495877"/>
                <a:gd name="connsiteY6" fmla="*/ 0 h 6417025"/>
                <a:gd name="connsiteX7" fmla="*/ 4495877 w 4495877"/>
                <a:gd name="connsiteY7" fmla="*/ 1229796 h 6417025"/>
                <a:gd name="connsiteX0" fmla="*/ 4495877 w 4495877"/>
                <a:gd name="connsiteY0" fmla="*/ 1229796 h 6464362"/>
                <a:gd name="connsiteX1" fmla="*/ 3612568 w 4495877"/>
                <a:gd name="connsiteY1" fmla="*/ 5739401 h 6464362"/>
                <a:gd name="connsiteX2" fmla="*/ 2911657 w 4495877"/>
                <a:gd name="connsiteY2" fmla="*/ 6416730 h 6464362"/>
                <a:gd name="connsiteX3" fmla="*/ 0 w 4495877"/>
                <a:gd name="connsiteY3" fmla="*/ 4287711 h 6464362"/>
                <a:gd name="connsiteX4" fmla="*/ 0 w 4495877"/>
                <a:gd name="connsiteY4" fmla="*/ 4287711 h 6464362"/>
                <a:gd name="connsiteX5" fmla="*/ 0 w 4495877"/>
                <a:gd name="connsiteY5" fmla="*/ 14836 h 6464362"/>
                <a:gd name="connsiteX6" fmla="*/ 0 w 4495877"/>
                <a:gd name="connsiteY6" fmla="*/ 0 h 6464362"/>
                <a:gd name="connsiteX7" fmla="*/ 4495877 w 4495877"/>
                <a:gd name="connsiteY7" fmla="*/ 1229796 h 6464362"/>
                <a:gd name="connsiteX0" fmla="*/ 4495877 w 4495877"/>
                <a:gd name="connsiteY0" fmla="*/ 1229796 h 6464362"/>
                <a:gd name="connsiteX1" fmla="*/ 3612568 w 4495877"/>
                <a:gd name="connsiteY1" fmla="*/ 5739401 h 6464362"/>
                <a:gd name="connsiteX2" fmla="*/ 2911657 w 4495877"/>
                <a:gd name="connsiteY2" fmla="*/ 6416730 h 6464362"/>
                <a:gd name="connsiteX3" fmla="*/ 0 w 4495877"/>
                <a:gd name="connsiteY3" fmla="*/ 4287711 h 6464362"/>
                <a:gd name="connsiteX4" fmla="*/ 0 w 4495877"/>
                <a:gd name="connsiteY4" fmla="*/ 4287711 h 6464362"/>
                <a:gd name="connsiteX5" fmla="*/ 0 w 4495877"/>
                <a:gd name="connsiteY5" fmla="*/ 14836 h 6464362"/>
                <a:gd name="connsiteX6" fmla="*/ 0 w 4495877"/>
                <a:gd name="connsiteY6" fmla="*/ 0 h 6464362"/>
                <a:gd name="connsiteX7" fmla="*/ 4495877 w 4495877"/>
                <a:gd name="connsiteY7" fmla="*/ 1229796 h 6464362"/>
                <a:gd name="connsiteX0" fmla="*/ 4495877 w 4495877"/>
                <a:gd name="connsiteY0" fmla="*/ 1229796 h 6464362"/>
                <a:gd name="connsiteX1" fmla="*/ 3612568 w 4495877"/>
                <a:gd name="connsiteY1" fmla="*/ 5739401 h 6464362"/>
                <a:gd name="connsiteX2" fmla="*/ 2911657 w 4495877"/>
                <a:gd name="connsiteY2" fmla="*/ 6416730 h 6464362"/>
                <a:gd name="connsiteX3" fmla="*/ 0 w 4495877"/>
                <a:gd name="connsiteY3" fmla="*/ 4287711 h 6464362"/>
                <a:gd name="connsiteX4" fmla="*/ 0 w 4495877"/>
                <a:gd name="connsiteY4" fmla="*/ 4287711 h 6464362"/>
                <a:gd name="connsiteX5" fmla="*/ 0 w 4495877"/>
                <a:gd name="connsiteY5" fmla="*/ 14836 h 6464362"/>
                <a:gd name="connsiteX6" fmla="*/ 0 w 4495877"/>
                <a:gd name="connsiteY6" fmla="*/ 0 h 6464362"/>
                <a:gd name="connsiteX7" fmla="*/ 4495877 w 4495877"/>
                <a:gd name="connsiteY7" fmla="*/ 1229796 h 6464362"/>
                <a:gd name="connsiteX0" fmla="*/ 4495877 w 4495877"/>
                <a:gd name="connsiteY0" fmla="*/ 1229796 h 6416730"/>
                <a:gd name="connsiteX1" fmla="*/ 3612568 w 4495877"/>
                <a:gd name="connsiteY1" fmla="*/ 5739401 h 6416730"/>
                <a:gd name="connsiteX2" fmla="*/ 2911657 w 4495877"/>
                <a:gd name="connsiteY2" fmla="*/ 6416730 h 6416730"/>
                <a:gd name="connsiteX3" fmla="*/ 0 w 4495877"/>
                <a:gd name="connsiteY3" fmla="*/ 4287711 h 6416730"/>
                <a:gd name="connsiteX4" fmla="*/ 0 w 4495877"/>
                <a:gd name="connsiteY4" fmla="*/ 4287711 h 6416730"/>
                <a:gd name="connsiteX5" fmla="*/ 0 w 4495877"/>
                <a:gd name="connsiteY5" fmla="*/ 14836 h 6416730"/>
                <a:gd name="connsiteX6" fmla="*/ 0 w 4495877"/>
                <a:gd name="connsiteY6" fmla="*/ 0 h 6416730"/>
                <a:gd name="connsiteX7" fmla="*/ 4495877 w 4495877"/>
                <a:gd name="connsiteY7" fmla="*/ 1229796 h 6416730"/>
                <a:gd name="connsiteX0" fmla="*/ 4495877 w 4495877"/>
                <a:gd name="connsiteY0" fmla="*/ 1229796 h 6416730"/>
                <a:gd name="connsiteX1" fmla="*/ 3370650 w 4495877"/>
                <a:gd name="connsiteY1" fmla="*/ 4962569 h 6416730"/>
                <a:gd name="connsiteX2" fmla="*/ 2911657 w 4495877"/>
                <a:gd name="connsiteY2" fmla="*/ 6416730 h 6416730"/>
                <a:gd name="connsiteX3" fmla="*/ 0 w 4495877"/>
                <a:gd name="connsiteY3" fmla="*/ 4287711 h 6416730"/>
                <a:gd name="connsiteX4" fmla="*/ 0 w 4495877"/>
                <a:gd name="connsiteY4" fmla="*/ 4287711 h 6416730"/>
                <a:gd name="connsiteX5" fmla="*/ 0 w 4495877"/>
                <a:gd name="connsiteY5" fmla="*/ 14836 h 6416730"/>
                <a:gd name="connsiteX6" fmla="*/ 0 w 4495877"/>
                <a:gd name="connsiteY6" fmla="*/ 0 h 6416730"/>
                <a:gd name="connsiteX7" fmla="*/ 4495877 w 4495877"/>
                <a:gd name="connsiteY7" fmla="*/ 1229796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7315"/>
                <a:gd name="connsiteX1" fmla="*/ 3370650 w 4248968"/>
                <a:gd name="connsiteY1" fmla="*/ 4962569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417315"/>
                <a:gd name="connsiteX1" fmla="*/ 3370650 w 4248968"/>
                <a:gd name="connsiteY1" fmla="*/ 4962569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417315"/>
                <a:gd name="connsiteX1" fmla="*/ 3370650 w 4248968"/>
                <a:gd name="connsiteY1" fmla="*/ 4962569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417315"/>
                <a:gd name="connsiteX1" fmla="*/ 3261076 w 4248968"/>
                <a:gd name="connsiteY1" fmla="*/ 4931868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399101"/>
                <a:gd name="connsiteX1" fmla="*/ 3261076 w 4248968"/>
                <a:gd name="connsiteY1" fmla="*/ 4931868 h 6399101"/>
                <a:gd name="connsiteX2" fmla="*/ 2798672 w 4248968"/>
                <a:gd name="connsiteY2" fmla="*/ 6398204 h 6399101"/>
                <a:gd name="connsiteX3" fmla="*/ 0 w 4248968"/>
                <a:gd name="connsiteY3" fmla="*/ 4287711 h 6399101"/>
                <a:gd name="connsiteX4" fmla="*/ 0 w 4248968"/>
                <a:gd name="connsiteY4" fmla="*/ 4287711 h 6399101"/>
                <a:gd name="connsiteX5" fmla="*/ 0 w 4248968"/>
                <a:gd name="connsiteY5" fmla="*/ 14836 h 6399101"/>
                <a:gd name="connsiteX6" fmla="*/ 0 w 4248968"/>
                <a:gd name="connsiteY6" fmla="*/ 0 h 6399101"/>
                <a:gd name="connsiteX7" fmla="*/ 4248968 w 4248968"/>
                <a:gd name="connsiteY7" fmla="*/ 1173747 h 6399101"/>
                <a:gd name="connsiteX0" fmla="*/ 4212916 w 4212916"/>
                <a:gd name="connsiteY0" fmla="*/ 1255559 h 6399101"/>
                <a:gd name="connsiteX1" fmla="*/ 3261076 w 4212916"/>
                <a:gd name="connsiteY1" fmla="*/ 4931868 h 6399101"/>
                <a:gd name="connsiteX2" fmla="*/ 2798672 w 4212916"/>
                <a:gd name="connsiteY2" fmla="*/ 6398204 h 6399101"/>
                <a:gd name="connsiteX3" fmla="*/ 0 w 4212916"/>
                <a:gd name="connsiteY3" fmla="*/ 4287711 h 6399101"/>
                <a:gd name="connsiteX4" fmla="*/ 0 w 4212916"/>
                <a:gd name="connsiteY4" fmla="*/ 4287711 h 6399101"/>
                <a:gd name="connsiteX5" fmla="*/ 0 w 4212916"/>
                <a:gd name="connsiteY5" fmla="*/ 14836 h 6399101"/>
                <a:gd name="connsiteX6" fmla="*/ 0 w 4212916"/>
                <a:gd name="connsiteY6" fmla="*/ 0 h 6399101"/>
                <a:gd name="connsiteX7" fmla="*/ 4212916 w 4212916"/>
                <a:gd name="connsiteY7" fmla="*/ 1255559 h 6399101"/>
                <a:gd name="connsiteX0" fmla="*/ 4217796 w 4217796"/>
                <a:gd name="connsiteY0" fmla="*/ 1240723 h 6384265"/>
                <a:gd name="connsiteX1" fmla="*/ 3265956 w 4217796"/>
                <a:gd name="connsiteY1" fmla="*/ 4917032 h 6384265"/>
                <a:gd name="connsiteX2" fmla="*/ 2803552 w 4217796"/>
                <a:gd name="connsiteY2" fmla="*/ 6383368 h 6384265"/>
                <a:gd name="connsiteX3" fmla="*/ 4880 w 4217796"/>
                <a:gd name="connsiteY3" fmla="*/ 4272875 h 6384265"/>
                <a:gd name="connsiteX4" fmla="*/ 4880 w 4217796"/>
                <a:gd name="connsiteY4" fmla="*/ 4272875 h 6384265"/>
                <a:gd name="connsiteX5" fmla="*/ 4880 w 4217796"/>
                <a:gd name="connsiteY5" fmla="*/ 0 h 6384265"/>
                <a:gd name="connsiteX6" fmla="*/ 0 w 4217796"/>
                <a:gd name="connsiteY6" fmla="*/ 49449 h 6384265"/>
                <a:gd name="connsiteX7" fmla="*/ 4217796 w 4217796"/>
                <a:gd name="connsiteY7" fmla="*/ 1240723 h 63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7796" h="6384265">
                  <a:moveTo>
                    <a:pt x="4217796" y="1240723"/>
                  </a:moveTo>
                  <a:lnTo>
                    <a:pt x="3265956" y="4917032"/>
                  </a:lnTo>
                  <a:lnTo>
                    <a:pt x="2803552" y="6383368"/>
                  </a:lnTo>
                  <a:cubicBezTo>
                    <a:pt x="2789733" y="6385028"/>
                    <a:pt x="4880" y="6476076"/>
                    <a:pt x="4880" y="4272875"/>
                  </a:cubicBezTo>
                  <a:lnTo>
                    <a:pt x="4880" y="4272875"/>
                  </a:lnTo>
                  <a:lnTo>
                    <a:pt x="4880" y="0"/>
                  </a:lnTo>
                  <a:lnTo>
                    <a:pt x="0" y="49449"/>
                  </a:lnTo>
                  <a:lnTo>
                    <a:pt x="4217796" y="1240723"/>
                  </a:lnTo>
                  <a:close/>
                </a:path>
              </a:pathLst>
            </a:custGeom>
            <a:solidFill>
              <a:srgbClr val="84AFDD"/>
            </a:solidFill>
            <a:ln w="56398" cap="flat">
              <a:noFill/>
              <a:prstDash val="solid"/>
              <a:miter/>
            </a:ln>
          </p:spPr>
          <p:txBody>
            <a:bodyPr rtlCol="0" anchor="ctr"/>
            <a:lstStyle/>
            <a:p>
              <a:endParaRPr lang="es-PA"/>
            </a:p>
          </p:txBody>
        </p:sp>
        <p:sp>
          <p:nvSpPr>
            <p:cNvPr id="3" name="Forma libre 2">
              <a:extLst>
                <a:ext uri="{FF2B5EF4-FFF2-40B4-BE49-F238E27FC236}">
                  <a16:creationId xmlns:a16="http://schemas.microsoft.com/office/drawing/2014/main" id="{849A91E4-5055-0126-9FCC-3F74E6694927}"/>
                </a:ext>
              </a:extLst>
            </p:cNvPr>
            <p:cNvSpPr>
              <a:spLocks noGrp="1" noRot="1" noMove="1" noResize="1" noEditPoints="1" noAdjustHandles="1" noChangeArrowheads="1" noChangeShapeType="1"/>
            </p:cNvSpPr>
            <p:nvPr userDrawn="1"/>
          </p:nvSpPr>
          <p:spPr>
            <a:xfrm rot="20660888">
              <a:off x="8467720" y="374470"/>
              <a:ext cx="4462343" cy="2952300"/>
            </a:xfrm>
            <a:custGeom>
              <a:avLst/>
              <a:gdLst>
                <a:gd name="connsiteX0" fmla="*/ 0 w 5599913"/>
                <a:gd name="connsiteY0" fmla="*/ 3293674 h 4762474"/>
                <a:gd name="connsiteX1" fmla="*/ 5599914 w 5599913"/>
                <a:gd name="connsiteY1" fmla="*/ 0 h 4762474"/>
                <a:gd name="connsiteX2" fmla="*/ 5599914 w 5599913"/>
                <a:gd name="connsiteY2" fmla="*/ 1580074 h 4762474"/>
                <a:gd name="connsiteX3" fmla="*/ 59574 w 5599913"/>
                <a:gd name="connsiteY3" fmla="*/ 4762475 h 4762474"/>
                <a:gd name="connsiteX4" fmla="*/ 7447 w 5599913"/>
                <a:gd name="connsiteY4" fmla="*/ 4206111 h 4762474"/>
                <a:gd name="connsiteX5" fmla="*/ 0 w 5599913"/>
                <a:gd name="connsiteY5" fmla="*/ 3293674 h 4762474"/>
                <a:gd name="connsiteX0" fmla="*/ 5599914 w 5713603"/>
                <a:gd name="connsiteY0" fmla="*/ 0 h 4762475"/>
                <a:gd name="connsiteX1" fmla="*/ 5599914 w 5713603"/>
                <a:gd name="connsiteY1" fmla="*/ 1580074 h 4762475"/>
                <a:gd name="connsiteX2" fmla="*/ 59574 w 5713603"/>
                <a:gd name="connsiteY2" fmla="*/ 4762475 h 4762475"/>
                <a:gd name="connsiteX3" fmla="*/ 7447 w 5713603"/>
                <a:gd name="connsiteY3" fmla="*/ 4206111 h 4762475"/>
                <a:gd name="connsiteX4" fmla="*/ 0 w 5713603"/>
                <a:gd name="connsiteY4" fmla="*/ 3293674 h 4762475"/>
                <a:gd name="connsiteX5" fmla="*/ 5713603 w 5713603"/>
                <a:gd name="connsiteY5" fmla="*/ 114445 h 4762475"/>
                <a:gd name="connsiteX0" fmla="*/ 5599914 w 5599914"/>
                <a:gd name="connsiteY0" fmla="*/ 0 h 4762475"/>
                <a:gd name="connsiteX1" fmla="*/ 5599914 w 5599914"/>
                <a:gd name="connsiteY1" fmla="*/ 1580074 h 4762475"/>
                <a:gd name="connsiteX2" fmla="*/ 59574 w 5599914"/>
                <a:gd name="connsiteY2" fmla="*/ 4762475 h 4762475"/>
                <a:gd name="connsiteX3" fmla="*/ 7447 w 5599914"/>
                <a:gd name="connsiteY3" fmla="*/ 4206111 h 4762475"/>
                <a:gd name="connsiteX4" fmla="*/ 0 w 5599914"/>
                <a:gd name="connsiteY4" fmla="*/ 3293674 h 4762475"/>
                <a:gd name="connsiteX5" fmla="*/ 5464909 w 5599914"/>
                <a:gd name="connsiteY5" fmla="*/ 114445 h 4762475"/>
                <a:gd name="connsiteX0" fmla="*/ 5599914 w 5599914"/>
                <a:gd name="connsiteY0" fmla="*/ 1465629 h 4648030"/>
                <a:gd name="connsiteX1" fmla="*/ 59574 w 5599914"/>
                <a:gd name="connsiteY1" fmla="*/ 4648030 h 4648030"/>
                <a:gd name="connsiteX2" fmla="*/ 7447 w 5599914"/>
                <a:gd name="connsiteY2" fmla="*/ 4091666 h 4648030"/>
                <a:gd name="connsiteX3" fmla="*/ 0 w 5599914"/>
                <a:gd name="connsiteY3" fmla="*/ 3179229 h 4648030"/>
                <a:gd name="connsiteX4" fmla="*/ 5464909 w 5599914"/>
                <a:gd name="connsiteY4" fmla="*/ 0 h 4648030"/>
                <a:gd name="connsiteX0" fmla="*/ 5599914 w 5599914"/>
                <a:gd name="connsiteY0" fmla="*/ 1524697 h 4707098"/>
                <a:gd name="connsiteX1" fmla="*/ 59574 w 5599914"/>
                <a:gd name="connsiteY1" fmla="*/ 4707098 h 4707098"/>
                <a:gd name="connsiteX2" fmla="*/ 7447 w 5599914"/>
                <a:gd name="connsiteY2" fmla="*/ 4150734 h 4707098"/>
                <a:gd name="connsiteX3" fmla="*/ 0 w 5599914"/>
                <a:gd name="connsiteY3" fmla="*/ 3238297 h 4707098"/>
                <a:gd name="connsiteX4" fmla="*/ 5567596 w 5599914"/>
                <a:gd name="connsiteY4" fmla="*/ 0 h 4707098"/>
                <a:gd name="connsiteX0" fmla="*/ 5599914 w 5599914"/>
                <a:gd name="connsiteY0" fmla="*/ 1539464 h 4721865"/>
                <a:gd name="connsiteX1" fmla="*/ 59574 w 5599914"/>
                <a:gd name="connsiteY1" fmla="*/ 4721865 h 4721865"/>
                <a:gd name="connsiteX2" fmla="*/ 7447 w 5599914"/>
                <a:gd name="connsiteY2" fmla="*/ 4165501 h 4721865"/>
                <a:gd name="connsiteX3" fmla="*/ 0 w 5599914"/>
                <a:gd name="connsiteY3" fmla="*/ 3253064 h 4721865"/>
                <a:gd name="connsiteX4" fmla="*/ 5567596 w 5599914"/>
                <a:gd name="connsiteY4" fmla="*/ 0 h 4721865"/>
                <a:gd name="connsiteX0" fmla="*/ 5599914 w 5599914"/>
                <a:gd name="connsiteY0" fmla="*/ 1539464 h 4721865"/>
                <a:gd name="connsiteX1" fmla="*/ 59574 w 5599914"/>
                <a:gd name="connsiteY1" fmla="*/ 4721865 h 4721865"/>
                <a:gd name="connsiteX2" fmla="*/ 7447 w 5599914"/>
                <a:gd name="connsiteY2" fmla="*/ 4165501 h 4721865"/>
                <a:gd name="connsiteX3" fmla="*/ 0 w 5599914"/>
                <a:gd name="connsiteY3" fmla="*/ 3253064 h 4721865"/>
                <a:gd name="connsiteX4" fmla="*/ 4999867 w 5599914"/>
                <a:gd name="connsiteY4" fmla="*/ 302269 h 4721865"/>
                <a:gd name="connsiteX5" fmla="*/ 5567596 w 5599914"/>
                <a:gd name="connsiteY5" fmla="*/ 0 h 4721865"/>
                <a:gd name="connsiteX0" fmla="*/ 5599914 w 5600215"/>
                <a:gd name="connsiteY0" fmla="*/ 1237195 h 4419596"/>
                <a:gd name="connsiteX1" fmla="*/ 59574 w 5600215"/>
                <a:gd name="connsiteY1" fmla="*/ 4419596 h 4419596"/>
                <a:gd name="connsiteX2" fmla="*/ 7447 w 5600215"/>
                <a:gd name="connsiteY2" fmla="*/ 3863232 h 4419596"/>
                <a:gd name="connsiteX3" fmla="*/ 0 w 5600215"/>
                <a:gd name="connsiteY3" fmla="*/ 2950795 h 4419596"/>
                <a:gd name="connsiteX4" fmla="*/ 4999867 w 5600215"/>
                <a:gd name="connsiteY4" fmla="*/ 0 h 4419596"/>
                <a:gd name="connsiteX5" fmla="*/ 5600215 w 5600215"/>
                <a:gd name="connsiteY5" fmla="*/ 167084 h 4419596"/>
                <a:gd name="connsiteX0" fmla="*/ 4893811 w 5600215"/>
                <a:gd name="connsiteY0" fmla="*/ 1662536 h 4419596"/>
                <a:gd name="connsiteX1" fmla="*/ 59574 w 5600215"/>
                <a:gd name="connsiteY1" fmla="*/ 4419596 h 4419596"/>
                <a:gd name="connsiteX2" fmla="*/ 7447 w 5600215"/>
                <a:gd name="connsiteY2" fmla="*/ 3863232 h 4419596"/>
                <a:gd name="connsiteX3" fmla="*/ 0 w 5600215"/>
                <a:gd name="connsiteY3" fmla="*/ 2950795 h 4419596"/>
                <a:gd name="connsiteX4" fmla="*/ 4999867 w 5600215"/>
                <a:gd name="connsiteY4" fmla="*/ 0 h 4419596"/>
                <a:gd name="connsiteX5" fmla="*/ 5600215 w 5600215"/>
                <a:gd name="connsiteY5" fmla="*/ 167084 h 4419596"/>
                <a:gd name="connsiteX0" fmla="*/ 4893811 w 5278093"/>
                <a:gd name="connsiteY0" fmla="*/ 1662536 h 4419596"/>
                <a:gd name="connsiteX1" fmla="*/ 59574 w 5278093"/>
                <a:gd name="connsiteY1" fmla="*/ 4419596 h 4419596"/>
                <a:gd name="connsiteX2" fmla="*/ 7447 w 5278093"/>
                <a:gd name="connsiteY2" fmla="*/ 3863232 h 4419596"/>
                <a:gd name="connsiteX3" fmla="*/ 0 w 5278093"/>
                <a:gd name="connsiteY3" fmla="*/ 2950795 h 4419596"/>
                <a:gd name="connsiteX4" fmla="*/ 4999867 w 5278093"/>
                <a:gd name="connsiteY4" fmla="*/ 0 h 4419596"/>
                <a:gd name="connsiteX5" fmla="*/ 5278093 w 5278093"/>
                <a:gd name="connsiteY5" fmla="*/ 92664 h 4419596"/>
                <a:gd name="connsiteX0" fmla="*/ 4893811 w 5278093"/>
                <a:gd name="connsiteY0" fmla="*/ 1569872 h 4326932"/>
                <a:gd name="connsiteX1" fmla="*/ 59574 w 5278093"/>
                <a:gd name="connsiteY1" fmla="*/ 4326932 h 4326932"/>
                <a:gd name="connsiteX2" fmla="*/ 7447 w 5278093"/>
                <a:gd name="connsiteY2" fmla="*/ 3770568 h 4326932"/>
                <a:gd name="connsiteX3" fmla="*/ 0 w 5278093"/>
                <a:gd name="connsiteY3" fmla="*/ 2858131 h 4326932"/>
                <a:gd name="connsiteX4" fmla="*/ 4806084 w 5278093"/>
                <a:gd name="connsiteY4" fmla="*/ 17022 h 4326932"/>
                <a:gd name="connsiteX5" fmla="*/ 5278093 w 5278093"/>
                <a:gd name="connsiteY5" fmla="*/ 0 h 4326932"/>
                <a:gd name="connsiteX0" fmla="*/ 4893811 w 5248405"/>
                <a:gd name="connsiteY0" fmla="*/ 1552850 h 4309910"/>
                <a:gd name="connsiteX1" fmla="*/ 59574 w 5248405"/>
                <a:gd name="connsiteY1" fmla="*/ 4309910 h 4309910"/>
                <a:gd name="connsiteX2" fmla="*/ 7447 w 5248405"/>
                <a:gd name="connsiteY2" fmla="*/ 3753546 h 4309910"/>
                <a:gd name="connsiteX3" fmla="*/ 0 w 5248405"/>
                <a:gd name="connsiteY3" fmla="*/ 2841109 h 4309910"/>
                <a:gd name="connsiteX4" fmla="*/ 4806084 w 5248405"/>
                <a:gd name="connsiteY4" fmla="*/ 0 h 4309910"/>
                <a:gd name="connsiteX5" fmla="*/ 5248405 w 5248405"/>
                <a:gd name="connsiteY5" fmla="*/ 89643 h 4309910"/>
                <a:gd name="connsiteX0" fmla="*/ 4893811 w 5248405"/>
                <a:gd name="connsiteY0" fmla="*/ 1552850 h 4309910"/>
                <a:gd name="connsiteX1" fmla="*/ 59574 w 5248405"/>
                <a:gd name="connsiteY1" fmla="*/ 4309910 h 4309910"/>
                <a:gd name="connsiteX2" fmla="*/ 7447 w 5248405"/>
                <a:gd name="connsiteY2" fmla="*/ 3753546 h 4309910"/>
                <a:gd name="connsiteX3" fmla="*/ 0 w 5248405"/>
                <a:gd name="connsiteY3" fmla="*/ 2841109 h 4309910"/>
                <a:gd name="connsiteX4" fmla="*/ 4806084 w 5248405"/>
                <a:gd name="connsiteY4" fmla="*/ 0 h 4309910"/>
                <a:gd name="connsiteX5" fmla="*/ 5248405 w 5248405"/>
                <a:gd name="connsiteY5" fmla="*/ 89643 h 4309910"/>
                <a:gd name="connsiteX6" fmla="*/ 4893811 w 5248405"/>
                <a:gd name="connsiteY6" fmla="*/ 1552850 h 43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8405" h="4309910">
                  <a:moveTo>
                    <a:pt x="4893811" y="1552850"/>
                  </a:moveTo>
                  <a:lnTo>
                    <a:pt x="59574" y="4309910"/>
                  </a:lnTo>
                  <a:cubicBezTo>
                    <a:pt x="59574" y="4309910"/>
                    <a:pt x="-7447" y="3909328"/>
                    <a:pt x="7447" y="3753546"/>
                  </a:cubicBezTo>
                  <a:cubicBezTo>
                    <a:pt x="4965" y="3449400"/>
                    <a:pt x="2482" y="3145255"/>
                    <a:pt x="0" y="2841109"/>
                  </a:cubicBezTo>
                  <a:lnTo>
                    <a:pt x="4806084" y="0"/>
                  </a:lnTo>
                  <a:lnTo>
                    <a:pt x="5248405" y="89643"/>
                  </a:lnTo>
                  <a:lnTo>
                    <a:pt x="4893811" y="1552850"/>
                  </a:lnTo>
                  <a:close/>
                </a:path>
              </a:pathLst>
            </a:custGeom>
            <a:solidFill>
              <a:srgbClr val="FFFFFF"/>
            </a:solidFill>
            <a:ln w="56398" cap="flat">
              <a:noFill/>
              <a:prstDash val="solid"/>
              <a:miter/>
            </a:ln>
          </p:spPr>
          <p:txBody>
            <a:bodyPr rtlCol="0" anchor="ctr"/>
            <a:lstStyle/>
            <a:p>
              <a:endParaRPr lang="es-PA"/>
            </a:p>
          </p:txBody>
        </p:sp>
        <p:sp>
          <p:nvSpPr>
            <p:cNvPr id="10" name="Forma libre 9">
              <a:extLst>
                <a:ext uri="{FF2B5EF4-FFF2-40B4-BE49-F238E27FC236}">
                  <a16:creationId xmlns:a16="http://schemas.microsoft.com/office/drawing/2014/main" id="{09FDDAC1-A30F-9722-6A90-4FE3328BD301}"/>
                </a:ext>
              </a:extLst>
            </p:cNvPr>
            <p:cNvSpPr>
              <a:spLocks noGrp="1" noRot="1" noMove="1" noResize="1" noEditPoints="1" noAdjustHandles="1" noChangeArrowheads="1" noChangeShapeType="1"/>
            </p:cNvSpPr>
            <p:nvPr userDrawn="1"/>
          </p:nvSpPr>
          <p:spPr>
            <a:xfrm rot="20660888">
              <a:off x="8843562" y="-924446"/>
              <a:ext cx="2770476" cy="8345859"/>
            </a:xfrm>
            <a:custGeom>
              <a:avLst/>
              <a:gdLst>
                <a:gd name="connsiteX0" fmla="*/ 0 w 5666933"/>
                <a:gd name="connsiteY0" fmla="*/ 0 h 6417025"/>
                <a:gd name="connsiteX1" fmla="*/ 5666934 w 5666933"/>
                <a:gd name="connsiteY1" fmla="*/ 0 h 6417025"/>
                <a:gd name="connsiteX2" fmla="*/ 5666934 w 5666933"/>
                <a:gd name="connsiteY2" fmla="*/ 4532511 h 6417025"/>
                <a:gd name="connsiteX3" fmla="*/ 2911657 w 5666933"/>
                <a:gd name="connsiteY3" fmla="*/ 6416730 h 6417025"/>
                <a:gd name="connsiteX4" fmla="*/ 0 w 5666933"/>
                <a:gd name="connsiteY4" fmla="*/ 4287711 h 6417025"/>
                <a:gd name="connsiteX5" fmla="*/ 0 w 5666933"/>
                <a:gd name="connsiteY5" fmla="*/ 4287711 h 6417025"/>
                <a:gd name="connsiteX6" fmla="*/ 0 w 5666933"/>
                <a:gd name="connsiteY6" fmla="*/ 14836 h 6417025"/>
                <a:gd name="connsiteX7" fmla="*/ 0 w 5666933"/>
                <a:gd name="connsiteY7" fmla="*/ 0 h 6417025"/>
                <a:gd name="connsiteX0" fmla="*/ 0 w 5666934"/>
                <a:gd name="connsiteY0" fmla="*/ 0 h 6540565"/>
                <a:gd name="connsiteX1" fmla="*/ 5666934 w 5666934"/>
                <a:gd name="connsiteY1" fmla="*/ 0 h 6540565"/>
                <a:gd name="connsiteX2" fmla="*/ 5666934 w 5666934"/>
                <a:gd name="connsiteY2" fmla="*/ 4532511 h 6540565"/>
                <a:gd name="connsiteX3" fmla="*/ 4378585 w 5666934"/>
                <a:gd name="connsiteY3" fmla="*/ 6098461 h 6540565"/>
                <a:gd name="connsiteX4" fmla="*/ 2911657 w 5666934"/>
                <a:gd name="connsiteY4" fmla="*/ 6416730 h 6540565"/>
                <a:gd name="connsiteX5" fmla="*/ 0 w 5666934"/>
                <a:gd name="connsiteY5" fmla="*/ 4287711 h 6540565"/>
                <a:gd name="connsiteX6" fmla="*/ 0 w 5666934"/>
                <a:gd name="connsiteY6" fmla="*/ 4287711 h 6540565"/>
                <a:gd name="connsiteX7" fmla="*/ 0 w 5666934"/>
                <a:gd name="connsiteY7" fmla="*/ 14836 h 6540565"/>
                <a:gd name="connsiteX8" fmla="*/ 0 w 5666934"/>
                <a:gd name="connsiteY8" fmla="*/ 0 h 6540565"/>
                <a:gd name="connsiteX0" fmla="*/ 0 w 5666934"/>
                <a:gd name="connsiteY0" fmla="*/ 0 h 6531656"/>
                <a:gd name="connsiteX1" fmla="*/ 5666934 w 5666934"/>
                <a:gd name="connsiteY1" fmla="*/ 0 h 6531656"/>
                <a:gd name="connsiteX2" fmla="*/ 5666934 w 5666934"/>
                <a:gd name="connsiteY2" fmla="*/ 4532511 h 6531656"/>
                <a:gd name="connsiteX3" fmla="*/ 4378585 w 5666934"/>
                <a:gd name="connsiteY3" fmla="*/ 6098461 h 6531656"/>
                <a:gd name="connsiteX4" fmla="*/ 2911657 w 5666934"/>
                <a:gd name="connsiteY4" fmla="*/ 6416730 h 6531656"/>
                <a:gd name="connsiteX5" fmla="*/ 0 w 5666934"/>
                <a:gd name="connsiteY5" fmla="*/ 4287711 h 6531656"/>
                <a:gd name="connsiteX6" fmla="*/ 0 w 5666934"/>
                <a:gd name="connsiteY6" fmla="*/ 4287711 h 6531656"/>
                <a:gd name="connsiteX7" fmla="*/ 0 w 5666934"/>
                <a:gd name="connsiteY7" fmla="*/ 14836 h 6531656"/>
                <a:gd name="connsiteX8" fmla="*/ 0 w 5666934"/>
                <a:gd name="connsiteY8" fmla="*/ 0 h 6531656"/>
                <a:gd name="connsiteX0" fmla="*/ 0 w 5666934"/>
                <a:gd name="connsiteY0" fmla="*/ 0 h 6422991"/>
                <a:gd name="connsiteX1" fmla="*/ 5666934 w 5666934"/>
                <a:gd name="connsiteY1" fmla="*/ 0 h 6422991"/>
                <a:gd name="connsiteX2" fmla="*/ 5666934 w 5666934"/>
                <a:gd name="connsiteY2" fmla="*/ 4532511 h 6422991"/>
                <a:gd name="connsiteX3" fmla="*/ 4378585 w 5666934"/>
                <a:gd name="connsiteY3" fmla="*/ 6098461 h 6422991"/>
                <a:gd name="connsiteX4" fmla="*/ 2911657 w 5666934"/>
                <a:gd name="connsiteY4" fmla="*/ 6416730 h 6422991"/>
                <a:gd name="connsiteX5" fmla="*/ 0 w 5666934"/>
                <a:gd name="connsiteY5" fmla="*/ 4287711 h 6422991"/>
                <a:gd name="connsiteX6" fmla="*/ 0 w 5666934"/>
                <a:gd name="connsiteY6" fmla="*/ 4287711 h 6422991"/>
                <a:gd name="connsiteX7" fmla="*/ 0 w 5666934"/>
                <a:gd name="connsiteY7" fmla="*/ 14836 h 6422991"/>
                <a:gd name="connsiteX8" fmla="*/ 0 w 5666934"/>
                <a:gd name="connsiteY8" fmla="*/ 0 h 6422991"/>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4398550 w 5666934"/>
                <a:gd name="connsiteY1" fmla="*/ 9502 h 6417025"/>
                <a:gd name="connsiteX2" fmla="*/ 5666934 w 5666934"/>
                <a:gd name="connsiteY2" fmla="*/ 0 h 6417025"/>
                <a:gd name="connsiteX3" fmla="*/ 5666934 w 5666934"/>
                <a:gd name="connsiteY3" fmla="*/ 4532511 h 6417025"/>
                <a:gd name="connsiteX4" fmla="*/ 4378585 w 5666934"/>
                <a:gd name="connsiteY4" fmla="*/ 6098461 h 6417025"/>
                <a:gd name="connsiteX5" fmla="*/ 2911657 w 5666934"/>
                <a:gd name="connsiteY5" fmla="*/ 6416730 h 6417025"/>
                <a:gd name="connsiteX6" fmla="*/ 0 w 5666934"/>
                <a:gd name="connsiteY6" fmla="*/ 4287711 h 6417025"/>
                <a:gd name="connsiteX7" fmla="*/ 0 w 5666934"/>
                <a:gd name="connsiteY7" fmla="*/ 4287711 h 6417025"/>
                <a:gd name="connsiteX8" fmla="*/ 0 w 5666934"/>
                <a:gd name="connsiteY8" fmla="*/ 14836 h 6417025"/>
                <a:gd name="connsiteX9" fmla="*/ 0 w 5666934"/>
                <a:gd name="connsiteY9" fmla="*/ 0 h 6417025"/>
                <a:gd name="connsiteX0" fmla="*/ 4398550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4378585 w 5666934"/>
                <a:gd name="connsiteY2" fmla="*/ 6098461 h 6417025"/>
                <a:gd name="connsiteX3" fmla="*/ 2911657 w 5666934"/>
                <a:gd name="connsiteY3" fmla="*/ 6416730 h 6417025"/>
                <a:gd name="connsiteX4" fmla="*/ 0 w 5666934"/>
                <a:gd name="connsiteY4" fmla="*/ 4287711 h 6417025"/>
                <a:gd name="connsiteX5" fmla="*/ 0 w 5666934"/>
                <a:gd name="connsiteY5" fmla="*/ 4287711 h 6417025"/>
                <a:gd name="connsiteX6" fmla="*/ 0 w 5666934"/>
                <a:gd name="connsiteY6" fmla="*/ 14836 h 6417025"/>
                <a:gd name="connsiteX7" fmla="*/ 0 w 5666934"/>
                <a:gd name="connsiteY7" fmla="*/ 0 h 6417025"/>
                <a:gd name="connsiteX8" fmla="*/ 4489990 w 5666934"/>
                <a:gd name="connsiteY8"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89990 w 4951137"/>
                <a:gd name="connsiteY7"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96569 w 4951137"/>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84069 w 4496569"/>
                <a:gd name="connsiteY8" fmla="*/ 35815 h 6417025"/>
                <a:gd name="connsiteX0" fmla="*/ 4490647 w 4496569"/>
                <a:gd name="connsiteY0" fmla="*/ 305530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90647 w 4496569"/>
                <a:gd name="connsiteY8" fmla="*/ 305530 h 6417025"/>
                <a:gd name="connsiteX0" fmla="*/ 4496569 w 4496569"/>
                <a:gd name="connsiteY0" fmla="*/ 8844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96569 w 4588009"/>
                <a:gd name="connsiteY0" fmla="*/ 8844 h 6417025"/>
                <a:gd name="connsiteX1" fmla="*/ 4378585 w 4588009"/>
                <a:gd name="connsiteY1" fmla="*/ 6098461 h 6417025"/>
                <a:gd name="connsiteX2" fmla="*/ 2911657 w 4588009"/>
                <a:gd name="connsiteY2" fmla="*/ 6416730 h 6417025"/>
                <a:gd name="connsiteX3" fmla="*/ 0 w 4588009"/>
                <a:gd name="connsiteY3" fmla="*/ 4287711 h 6417025"/>
                <a:gd name="connsiteX4" fmla="*/ 0 w 4588009"/>
                <a:gd name="connsiteY4" fmla="*/ 4287711 h 6417025"/>
                <a:gd name="connsiteX5" fmla="*/ 0 w 4588009"/>
                <a:gd name="connsiteY5" fmla="*/ 14836 h 6417025"/>
                <a:gd name="connsiteX6" fmla="*/ 0 w 4588009"/>
                <a:gd name="connsiteY6" fmla="*/ 0 h 6417025"/>
                <a:gd name="connsiteX7" fmla="*/ 4588009 w 4588009"/>
                <a:gd name="connsiteY7" fmla="*/ 100284 h 6417025"/>
                <a:gd name="connsiteX0" fmla="*/ 4496569 w 4496569"/>
                <a:gd name="connsiteY0" fmla="*/ 385639 h 6793820"/>
                <a:gd name="connsiteX1" fmla="*/ 4378585 w 4496569"/>
                <a:gd name="connsiteY1" fmla="*/ 6475256 h 6793820"/>
                <a:gd name="connsiteX2" fmla="*/ 2911657 w 4496569"/>
                <a:gd name="connsiteY2" fmla="*/ 6793525 h 6793820"/>
                <a:gd name="connsiteX3" fmla="*/ 0 w 4496569"/>
                <a:gd name="connsiteY3" fmla="*/ 4664506 h 6793820"/>
                <a:gd name="connsiteX4" fmla="*/ 0 w 4496569"/>
                <a:gd name="connsiteY4" fmla="*/ 4664506 h 6793820"/>
                <a:gd name="connsiteX5" fmla="*/ 0 w 4496569"/>
                <a:gd name="connsiteY5" fmla="*/ 391631 h 6793820"/>
                <a:gd name="connsiteX6" fmla="*/ 0 w 4496569"/>
                <a:gd name="connsiteY6" fmla="*/ 376795 h 6793820"/>
                <a:gd name="connsiteX7" fmla="*/ 3806130 w 4496569"/>
                <a:gd name="connsiteY7" fmla="*/ 0 h 6793820"/>
                <a:gd name="connsiteX0" fmla="*/ 4496569 w 4496569"/>
                <a:gd name="connsiteY0" fmla="*/ 8844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0" fmla="*/ 4378585 w 4378585"/>
                <a:gd name="connsiteY0" fmla="*/ 6098461 h 6417025"/>
                <a:gd name="connsiteX1" fmla="*/ 2911657 w 4378585"/>
                <a:gd name="connsiteY1" fmla="*/ 6416730 h 6417025"/>
                <a:gd name="connsiteX2" fmla="*/ 0 w 4378585"/>
                <a:gd name="connsiteY2" fmla="*/ 4287711 h 6417025"/>
                <a:gd name="connsiteX3" fmla="*/ 0 w 4378585"/>
                <a:gd name="connsiteY3" fmla="*/ 4287711 h 6417025"/>
                <a:gd name="connsiteX4" fmla="*/ 0 w 4378585"/>
                <a:gd name="connsiteY4" fmla="*/ 14836 h 6417025"/>
                <a:gd name="connsiteX5" fmla="*/ 0 w 4378585"/>
                <a:gd name="connsiteY5" fmla="*/ 0 h 6417025"/>
                <a:gd name="connsiteX0" fmla="*/ 2911657 w 2911657"/>
                <a:gd name="connsiteY0" fmla="*/ 6416730 h 6417025"/>
                <a:gd name="connsiteX1" fmla="*/ 0 w 2911657"/>
                <a:gd name="connsiteY1" fmla="*/ 4287711 h 6417025"/>
                <a:gd name="connsiteX2" fmla="*/ 0 w 2911657"/>
                <a:gd name="connsiteY2" fmla="*/ 4287711 h 6417025"/>
                <a:gd name="connsiteX3" fmla="*/ 0 w 2911657"/>
                <a:gd name="connsiteY3" fmla="*/ 14836 h 6417025"/>
                <a:gd name="connsiteX4" fmla="*/ 0 w 2911657"/>
                <a:gd name="connsiteY4" fmla="*/ 0 h 64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657" h="6417025">
                  <a:moveTo>
                    <a:pt x="2911657" y="6416730"/>
                  </a:moveTo>
                  <a:cubicBezTo>
                    <a:pt x="2911657" y="6416730"/>
                    <a:pt x="0" y="6490912"/>
                    <a:pt x="0" y="4287711"/>
                  </a:cubicBezTo>
                  <a:lnTo>
                    <a:pt x="0" y="4287711"/>
                  </a:lnTo>
                  <a:lnTo>
                    <a:pt x="0" y="14836"/>
                  </a:lnTo>
                  <a:lnTo>
                    <a:pt x="0" y="0"/>
                  </a:lnTo>
                </a:path>
              </a:pathLst>
            </a:custGeom>
            <a:noFill/>
            <a:ln w="56398" cap="flat">
              <a:solidFill>
                <a:srgbClr val="84AFDD"/>
              </a:solidFill>
              <a:prstDash val="solid"/>
              <a:miter/>
            </a:ln>
          </p:spPr>
          <p:txBody>
            <a:bodyPr rtlCol="0" anchor="ctr"/>
            <a:lstStyle/>
            <a:p>
              <a:endParaRPr lang="es-PA"/>
            </a:p>
          </p:txBody>
        </p:sp>
        <p:pic>
          <p:nvPicPr>
            <p:cNvPr id="11" name="Gráfico 10">
              <a:extLst>
                <a:ext uri="{FF2B5EF4-FFF2-40B4-BE49-F238E27FC236}">
                  <a16:creationId xmlns:a16="http://schemas.microsoft.com/office/drawing/2014/main" id="{53CFE523-039F-78CE-94C0-00AB72F04AA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3117" y="3248483"/>
              <a:ext cx="1568883" cy="1895072"/>
            </a:xfrm>
            <a:prstGeom prst="rect">
              <a:avLst/>
            </a:prstGeom>
          </p:spPr>
        </p:pic>
        <p:pic>
          <p:nvPicPr>
            <p:cNvPr id="12" name="Gráfico 11">
              <a:extLst>
                <a:ext uri="{FF2B5EF4-FFF2-40B4-BE49-F238E27FC236}">
                  <a16:creationId xmlns:a16="http://schemas.microsoft.com/office/drawing/2014/main" id="{B0994762-2638-6A08-F81C-01C9C3A2EF86}"/>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0815" y="495473"/>
              <a:ext cx="1697985" cy="954941"/>
            </a:xfrm>
            <a:prstGeom prst="rect">
              <a:avLst/>
            </a:prstGeom>
          </p:spPr>
        </p:pic>
      </p:grpSp>
      <p:sp>
        <p:nvSpPr>
          <p:cNvPr id="4" name="Título 1">
            <a:extLst>
              <a:ext uri="{FF2B5EF4-FFF2-40B4-BE49-F238E27FC236}">
                <a16:creationId xmlns:a16="http://schemas.microsoft.com/office/drawing/2014/main" id="{5CC19B55-D724-36BD-C9F4-D8A7CCA7B90E}"/>
              </a:ext>
            </a:extLst>
          </p:cNvPr>
          <p:cNvSpPr>
            <a:spLocks noGrp="1"/>
          </p:cNvSpPr>
          <p:nvPr>
            <p:ph type="title" hasCustomPrompt="1"/>
          </p:nvPr>
        </p:nvSpPr>
        <p:spPr>
          <a:xfrm>
            <a:off x="724436" y="2246050"/>
            <a:ext cx="6847321" cy="22016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transición de temas</a:t>
            </a:r>
            <a:endParaRPr lang="es-PA" dirty="0"/>
          </a:p>
        </p:txBody>
      </p:sp>
    </p:spTree>
    <p:extLst>
      <p:ext uri="{BB962C8B-B14F-4D97-AF65-F5344CB8AC3E}">
        <p14:creationId xmlns:p14="http://schemas.microsoft.com/office/powerpoint/2010/main" val="1509773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ransition_A3">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CE4B5E7-BCA3-B25D-9E24-079BBB8D2F2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991ACF60-3C3B-063E-7303-96A551F0CEF0}"/>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0416" y="671947"/>
            <a:ext cx="1327723" cy="1327723"/>
          </a:xfrm>
          <a:prstGeom prst="rect">
            <a:avLst/>
          </a:prstGeom>
        </p:spPr>
      </p:pic>
      <p:sp>
        <p:nvSpPr>
          <p:cNvPr id="5" name="Título 1">
            <a:extLst>
              <a:ext uri="{FF2B5EF4-FFF2-40B4-BE49-F238E27FC236}">
                <a16:creationId xmlns:a16="http://schemas.microsoft.com/office/drawing/2014/main" id="{B37D07C6-3050-68EF-5BD5-AF985CC85BB0}"/>
              </a:ext>
            </a:extLst>
          </p:cNvPr>
          <p:cNvSpPr>
            <a:spLocks noGrp="1"/>
          </p:cNvSpPr>
          <p:nvPr>
            <p:ph type="title" hasCustomPrompt="1"/>
          </p:nvPr>
        </p:nvSpPr>
        <p:spPr>
          <a:xfrm>
            <a:off x="2634029" y="2246050"/>
            <a:ext cx="6847321" cy="22016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transición de temas</a:t>
            </a:r>
            <a:endParaRPr lang="es-PA" dirty="0"/>
          </a:p>
        </p:txBody>
      </p:sp>
    </p:spTree>
    <p:extLst>
      <p:ext uri="{BB962C8B-B14F-4D97-AF65-F5344CB8AC3E}">
        <p14:creationId xmlns:p14="http://schemas.microsoft.com/office/powerpoint/2010/main" val="108960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ransition_A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BDFC5D5-F540-B8CD-B5FF-E75D566F69D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8" name="Gráfico 15">
            <a:extLst>
              <a:ext uri="{FF2B5EF4-FFF2-40B4-BE49-F238E27FC236}">
                <a16:creationId xmlns:a16="http://schemas.microsoft.com/office/drawing/2014/main" id="{66C770CE-13B3-C160-F240-06CD03008FA5}"/>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298452" y="386249"/>
            <a:ext cx="633201" cy="633201"/>
          </a:xfrm>
          <a:prstGeom prst="rect">
            <a:avLst/>
          </a:prstGeom>
        </p:spPr>
      </p:pic>
      <p:pic>
        <p:nvPicPr>
          <p:cNvPr id="11" name="Gráfico 21">
            <a:extLst>
              <a:ext uri="{FF2B5EF4-FFF2-40B4-BE49-F238E27FC236}">
                <a16:creationId xmlns:a16="http://schemas.microsoft.com/office/drawing/2014/main" id="{73FB389E-F468-173E-0EBE-3BA6FE72934A}"/>
              </a:ext>
            </a:extLst>
          </p:cNvPr>
          <p:cNvPicPr>
            <a:picLocks noGrp="1" noRot="1" noChangeAspect="1" noMove="1" noResize="1" noEditPoints="1" noAdjustHandles="1" noChangeArrowheads="1" noChangeShapeType="1" noCrop="1"/>
          </p:cNvPicPr>
          <p:nvPr userDrawn="1"/>
        </p:nvPicPr>
        <p:blipFill>
          <a:blip r:embed="rId6">
            <a:extLst>
              <a:ext uri="{96DAC541-7B7A-43D3-8B79-37D633B846F1}">
                <asvg:svgBlip xmlns:asvg="http://schemas.microsoft.com/office/drawing/2016/SVG/main" r:embed="rId7"/>
              </a:ext>
            </a:extLst>
          </a:blip>
          <a:stretch>
            <a:fillRect/>
          </a:stretch>
        </p:blipFill>
        <p:spPr>
          <a:xfrm>
            <a:off x="11176840" y="576580"/>
            <a:ext cx="252538" cy="252538"/>
          </a:xfrm>
          <a:prstGeom prst="rect">
            <a:avLst/>
          </a:prstGeom>
        </p:spPr>
      </p:pic>
      <p:sp>
        <p:nvSpPr>
          <p:cNvPr id="2" name="Título 1">
            <a:extLst>
              <a:ext uri="{FF2B5EF4-FFF2-40B4-BE49-F238E27FC236}">
                <a16:creationId xmlns:a16="http://schemas.microsoft.com/office/drawing/2014/main" id="{372A7B76-A3BC-1C20-C506-174410115192}"/>
              </a:ext>
            </a:extLst>
          </p:cNvPr>
          <p:cNvSpPr>
            <a:spLocks noGrp="1"/>
          </p:cNvSpPr>
          <p:nvPr>
            <p:ph type="title" hasCustomPrompt="1"/>
          </p:nvPr>
        </p:nvSpPr>
        <p:spPr>
          <a:xfrm>
            <a:off x="2634029" y="2328168"/>
            <a:ext cx="8542811" cy="2201662"/>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transición de temas</a:t>
            </a:r>
            <a:endParaRPr lang="es-PA" dirty="0"/>
          </a:p>
        </p:txBody>
      </p:sp>
    </p:spTree>
    <p:extLst>
      <p:ext uri="{BB962C8B-B14F-4D97-AF65-F5344CB8AC3E}">
        <p14:creationId xmlns:p14="http://schemas.microsoft.com/office/powerpoint/2010/main" val="2157966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ntent_A1a">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5" name="Text Placeholder 10">
            <a:extLst>
              <a:ext uri="{FF2B5EF4-FFF2-40B4-BE49-F238E27FC236}">
                <a16:creationId xmlns:a16="http://schemas.microsoft.com/office/drawing/2014/main" id="{007AF006-B2B1-0ACF-5060-E0193115A647}"/>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7" name="Título 2">
            <a:extLst>
              <a:ext uri="{FF2B5EF4-FFF2-40B4-BE49-F238E27FC236}">
                <a16:creationId xmlns:a16="http://schemas.microsoft.com/office/drawing/2014/main" id="{5B1E9C43-B0DA-CC52-CBFA-DE307BBBC5E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4" name="TextBox 3">
            <a:extLst>
              <a:ext uri="{FF2B5EF4-FFF2-40B4-BE49-F238E27FC236}">
                <a16:creationId xmlns:a16="http://schemas.microsoft.com/office/drawing/2014/main" id="{AA706080-27C0-5E91-FE85-4AB64A26E0B4}"/>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757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_A1a_TWOLANGUAGES_1">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7" name="Título 2">
            <a:extLst>
              <a:ext uri="{FF2B5EF4-FFF2-40B4-BE49-F238E27FC236}">
                <a16:creationId xmlns:a16="http://schemas.microsoft.com/office/drawing/2014/main" id="{5B1E9C43-B0DA-CC52-CBFA-DE307BBBC5E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584AC003-D22B-17CE-BAED-BA516DEC17F7}"/>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5" name="Text Placeholder 10">
            <a:extLst>
              <a:ext uri="{FF2B5EF4-FFF2-40B4-BE49-F238E27FC236}">
                <a16:creationId xmlns:a16="http://schemas.microsoft.com/office/drawing/2014/main" id="{33FE996A-7F50-4706-09EE-D075253A97AF}"/>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9" name="TextBox 8">
            <a:extLst>
              <a:ext uri="{FF2B5EF4-FFF2-40B4-BE49-F238E27FC236}">
                <a16:creationId xmlns:a16="http://schemas.microsoft.com/office/drawing/2014/main" id="{4972BE99-267C-D5E9-A85B-C5385EDF6CBA}"/>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4862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_A1a_TWOLANGUAGES_2">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7" name="Título 2">
            <a:extLst>
              <a:ext uri="{FF2B5EF4-FFF2-40B4-BE49-F238E27FC236}">
                <a16:creationId xmlns:a16="http://schemas.microsoft.com/office/drawing/2014/main" id="{5B1E9C43-B0DA-CC52-CBFA-DE307BBBC5E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Picture Placeholder 2">
            <a:extLst>
              <a:ext uri="{FF2B5EF4-FFF2-40B4-BE49-F238E27FC236}">
                <a16:creationId xmlns:a16="http://schemas.microsoft.com/office/drawing/2014/main" id="{FEE2A67B-BEC5-9B93-910F-756CAFB41BF4}"/>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imagen</a:t>
            </a:r>
            <a:endParaRPr lang="es-419" dirty="0"/>
          </a:p>
        </p:txBody>
      </p:sp>
      <p:sp>
        <p:nvSpPr>
          <p:cNvPr id="4" name="Text Placeholder 10">
            <a:extLst>
              <a:ext uri="{FF2B5EF4-FFF2-40B4-BE49-F238E27FC236}">
                <a16:creationId xmlns:a16="http://schemas.microsoft.com/office/drawing/2014/main" id="{6F5B8740-1082-0A53-4353-52E2F3C51742}"/>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9" name="Text Placeholder 10">
            <a:extLst>
              <a:ext uri="{FF2B5EF4-FFF2-40B4-BE49-F238E27FC236}">
                <a16:creationId xmlns:a16="http://schemas.microsoft.com/office/drawing/2014/main" id="{4991363A-F7D7-10ED-E592-84F99698AA14}"/>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0" name="TextBox 9">
            <a:extLst>
              <a:ext uri="{FF2B5EF4-FFF2-40B4-BE49-F238E27FC236}">
                <a16:creationId xmlns:a16="http://schemas.microsoft.com/office/drawing/2014/main" id="{1E16624D-2E20-F9A6-F483-9B298C6EC24C}"/>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996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ontent_A1c">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B7F564D2-E56A-BD9E-BD41-42F96DC776D0}"/>
              </a:ext>
            </a:extLst>
          </p:cNvPr>
          <p:cNvSpPr>
            <a:spLocks noGrp="1" noRot="1" noMove="1" noResize="1" noEditPoints="1" noAdjustHandles="1" noChangeArrowheads="1" noChangeShapeType="1"/>
          </p:cNvSpPr>
          <p:nvPr userDrawn="1"/>
        </p:nvSpPr>
        <p:spPr>
          <a:xfrm>
            <a:off x="10466772" y="6504317"/>
            <a:ext cx="1725227" cy="109548"/>
          </a:xfrm>
          <a:prstGeom prst="roundRect">
            <a:avLst/>
          </a:prstGeom>
          <a:solidFill>
            <a:srgbClr val="E5CC1B"/>
          </a:solidFill>
          <a:ln w="56398" cap="flat">
            <a:noFill/>
            <a:prstDash val="solid"/>
            <a:miter/>
          </a:ln>
        </p:spPr>
        <p:txBody>
          <a:bodyPr rtlCol="0" anchor="ctr"/>
          <a:lstStyle/>
          <a:p>
            <a:pPr algn="l"/>
            <a:endParaRPr lang="es-PA"/>
          </a:p>
        </p:txBody>
      </p:sp>
      <p:pic>
        <p:nvPicPr>
          <p:cNvPr id="13" name="Gráfico 12">
            <a:extLst>
              <a:ext uri="{FF2B5EF4-FFF2-40B4-BE49-F238E27FC236}">
                <a16:creationId xmlns:a16="http://schemas.microsoft.com/office/drawing/2014/main" id="{3D88CEFA-477C-3948-65F7-3030BC9F0527}"/>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4522" t="49465"/>
          <a:stretch/>
        </p:blipFill>
        <p:spPr>
          <a:xfrm>
            <a:off x="-453327" y="-87048"/>
            <a:ext cx="1291527" cy="1435148"/>
          </a:xfrm>
          <a:prstGeom prst="rect">
            <a:avLst/>
          </a:prstGeom>
        </p:spPr>
      </p:pic>
      <p:sp>
        <p:nvSpPr>
          <p:cNvPr id="2" name="TextBox 1">
            <a:extLst>
              <a:ext uri="{FF2B5EF4-FFF2-40B4-BE49-F238E27FC236}">
                <a16:creationId xmlns:a16="http://schemas.microsoft.com/office/drawing/2014/main" id="{469AB378-E4D2-995B-5004-556D1676B785}"/>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858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ransition_A2">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3B3D7A6-7CEB-7D63-C7AB-FC4FFFF76C1D}"/>
              </a:ext>
            </a:extLst>
          </p:cNvPr>
          <p:cNvGrpSpPr>
            <a:grpSpLocks noGrp="1" noUngrp="1" noRot="1" noMove="1" noResize="1"/>
          </p:cNvGrpSpPr>
          <p:nvPr userDrawn="1"/>
        </p:nvGrpSpPr>
        <p:grpSpPr>
          <a:xfrm>
            <a:off x="8467720" y="-1113326"/>
            <a:ext cx="4825074" cy="8534739"/>
            <a:chOff x="8467720" y="-1113326"/>
            <a:chExt cx="4825074" cy="8534739"/>
          </a:xfrm>
        </p:grpSpPr>
        <p:sp>
          <p:nvSpPr>
            <p:cNvPr id="2" name="Forma libre 1">
              <a:extLst>
                <a:ext uri="{FF2B5EF4-FFF2-40B4-BE49-F238E27FC236}">
                  <a16:creationId xmlns:a16="http://schemas.microsoft.com/office/drawing/2014/main" id="{482CBA77-8539-B7CB-9FF5-DB7CF466D830}"/>
                </a:ext>
              </a:extLst>
            </p:cNvPr>
            <p:cNvSpPr>
              <a:spLocks noGrp="1" noRot="1" noMove="1" noResize="1" noEditPoints="1" noAdjustHandles="1" noChangeArrowheads="1" noChangeShapeType="1"/>
            </p:cNvSpPr>
            <p:nvPr userDrawn="1"/>
          </p:nvSpPr>
          <p:spPr>
            <a:xfrm rot="20660888">
              <a:off x="8800081" y="-1113326"/>
              <a:ext cx="4492713" cy="8303252"/>
            </a:xfrm>
            <a:custGeom>
              <a:avLst/>
              <a:gdLst>
                <a:gd name="connsiteX0" fmla="*/ 0 w 5666933"/>
                <a:gd name="connsiteY0" fmla="*/ 0 h 6417025"/>
                <a:gd name="connsiteX1" fmla="*/ 5666934 w 5666933"/>
                <a:gd name="connsiteY1" fmla="*/ 0 h 6417025"/>
                <a:gd name="connsiteX2" fmla="*/ 5666934 w 5666933"/>
                <a:gd name="connsiteY2" fmla="*/ 4532511 h 6417025"/>
                <a:gd name="connsiteX3" fmla="*/ 2911657 w 5666933"/>
                <a:gd name="connsiteY3" fmla="*/ 6416730 h 6417025"/>
                <a:gd name="connsiteX4" fmla="*/ 0 w 5666933"/>
                <a:gd name="connsiteY4" fmla="*/ 4287711 h 6417025"/>
                <a:gd name="connsiteX5" fmla="*/ 0 w 5666933"/>
                <a:gd name="connsiteY5" fmla="*/ 4287711 h 6417025"/>
                <a:gd name="connsiteX6" fmla="*/ 0 w 5666933"/>
                <a:gd name="connsiteY6" fmla="*/ 14836 h 6417025"/>
                <a:gd name="connsiteX7" fmla="*/ 0 w 5666933"/>
                <a:gd name="connsiteY7" fmla="*/ 0 h 6417025"/>
                <a:gd name="connsiteX0" fmla="*/ 0 w 5666934"/>
                <a:gd name="connsiteY0" fmla="*/ 0 h 6540565"/>
                <a:gd name="connsiteX1" fmla="*/ 5666934 w 5666934"/>
                <a:gd name="connsiteY1" fmla="*/ 0 h 6540565"/>
                <a:gd name="connsiteX2" fmla="*/ 5666934 w 5666934"/>
                <a:gd name="connsiteY2" fmla="*/ 4532511 h 6540565"/>
                <a:gd name="connsiteX3" fmla="*/ 4378585 w 5666934"/>
                <a:gd name="connsiteY3" fmla="*/ 6098461 h 6540565"/>
                <a:gd name="connsiteX4" fmla="*/ 2911657 w 5666934"/>
                <a:gd name="connsiteY4" fmla="*/ 6416730 h 6540565"/>
                <a:gd name="connsiteX5" fmla="*/ 0 w 5666934"/>
                <a:gd name="connsiteY5" fmla="*/ 4287711 h 6540565"/>
                <a:gd name="connsiteX6" fmla="*/ 0 w 5666934"/>
                <a:gd name="connsiteY6" fmla="*/ 4287711 h 6540565"/>
                <a:gd name="connsiteX7" fmla="*/ 0 w 5666934"/>
                <a:gd name="connsiteY7" fmla="*/ 14836 h 6540565"/>
                <a:gd name="connsiteX8" fmla="*/ 0 w 5666934"/>
                <a:gd name="connsiteY8" fmla="*/ 0 h 6540565"/>
                <a:gd name="connsiteX0" fmla="*/ 0 w 5666934"/>
                <a:gd name="connsiteY0" fmla="*/ 0 h 6531656"/>
                <a:gd name="connsiteX1" fmla="*/ 5666934 w 5666934"/>
                <a:gd name="connsiteY1" fmla="*/ 0 h 6531656"/>
                <a:gd name="connsiteX2" fmla="*/ 5666934 w 5666934"/>
                <a:gd name="connsiteY2" fmla="*/ 4532511 h 6531656"/>
                <a:gd name="connsiteX3" fmla="*/ 4378585 w 5666934"/>
                <a:gd name="connsiteY3" fmla="*/ 6098461 h 6531656"/>
                <a:gd name="connsiteX4" fmla="*/ 2911657 w 5666934"/>
                <a:gd name="connsiteY4" fmla="*/ 6416730 h 6531656"/>
                <a:gd name="connsiteX5" fmla="*/ 0 w 5666934"/>
                <a:gd name="connsiteY5" fmla="*/ 4287711 h 6531656"/>
                <a:gd name="connsiteX6" fmla="*/ 0 w 5666934"/>
                <a:gd name="connsiteY6" fmla="*/ 4287711 h 6531656"/>
                <a:gd name="connsiteX7" fmla="*/ 0 w 5666934"/>
                <a:gd name="connsiteY7" fmla="*/ 14836 h 6531656"/>
                <a:gd name="connsiteX8" fmla="*/ 0 w 5666934"/>
                <a:gd name="connsiteY8" fmla="*/ 0 h 6531656"/>
                <a:gd name="connsiteX0" fmla="*/ 0 w 5666934"/>
                <a:gd name="connsiteY0" fmla="*/ 0 h 6422991"/>
                <a:gd name="connsiteX1" fmla="*/ 5666934 w 5666934"/>
                <a:gd name="connsiteY1" fmla="*/ 0 h 6422991"/>
                <a:gd name="connsiteX2" fmla="*/ 5666934 w 5666934"/>
                <a:gd name="connsiteY2" fmla="*/ 4532511 h 6422991"/>
                <a:gd name="connsiteX3" fmla="*/ 4378585 w 5666934"/>
                <a:gd name="connsiteY3" fmla="*/ 6098461 h 6422991"/>
                <a:gd name="connsiteX4" fmla="*/ 2911657 w 5666934"/>
                <a:gd name="connsiteY4" fmla="*/ 6416730 h 6422991"/>
                <a:gd name="connsiteX5" fmla="*/ 0 w 5666934"/>
                <a:gd name="connsiteY5" fmla="*/ 4287711 h 6422991"/>
                <a:gd name="connsiteX6" fmla="*/ 0 w 5666934"/>
                <a:gd name="connsiteY6" fmla="*/ 4287711 h 6422991"/>
                <a:gd name="connsiteX7" fmla="*/ 0 w 5666934"/>
                <a:gd name="connsiteY7" fmla="*/ 14836 h 6422991"/>
                <a:gd name="connsiteX8" fmla="*/ 0 w 5666934"/>
                <a:gd name="connsiteY8" fmla="*/ 0 h 6422991"/>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4398550 w 5666934"/>
                <a:gd name="connsiteY1" fmla="*/ 9502 h 6417025"/>
                <a:gd name="connsiteX2" fmla="*/ 5666934 w 5666934"/>
                <a:gd name="connsiteY2" fmla="*/ 0 h 6417025"/>
                <a:gd name="connsiteX3" fmla="*/ 5666934 w 5666934"/>
                <a:gd name="connsiteY3" fmla="*/ 4532511 h 6417025"/>
                <a:gd name="connsiteX4" fmla="*/ 4378585 w 5666934"/>
                <a:gd name="connsiteY4" fmla="*/ 6098461 h 6417025"/>
                <a:gd name="connsiteX5" fmla="*/ 2911657 w 5666934"/>
                <a:gd name="connsiteY5" fmla="*/ 6416730 h 6417025"/>
                <a:gd name="connsiteX6" fmla="*/ 0 w 5666934"/>
                <a:gd name="connsiteY6" fmla="*/ 4287711 h 6417025"/>
                <a:gd name="connsiteX7" fmla="*/ 0 w 5666934"/>
                <a:gd name="connsiteY7" fmla="*/ 4287711 h 6417025"/>
                <a:gd name="connsiteX8" fmla="*/ 0 w 5666934"/>
                <a:gd name="connsiteY8" fmla="*/ 14836 h 6417025"/>
                <a:gd name="connsiteX9" fmla="*/ 0 w 5666934"/>
                <a:gd name="connsiteY9" fmla="*/ 0 h 6417025"/>
                <a:gd name="connsiteX0" fmla="*/ 4398550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4378585 w 5666934"/>
                <a:gd name="connsiteY2" fmla="*/ 6098461 h 6417025"/>
                <a:gd name="connsiteX3" fmla="*/ 2911657 w 5666934"/>
                <a:gd name="connsiteY3" fmla="*/ 6416730 h 6417025"/>
                <a:gd name="connsiteX4" fmla="*/ 0 w 5666934"/>
                <a:gd name="connsiteY4" fmla="*/ 4287711 h 6417025"/>
                <a:gd name="connsiteX5" fmla="*/ 0 w 5666934"/>
                <a:gd name="connsiteY5" fmla="*/ 4287711 h 6417025"/>
                <a:gd name="connsiteX6" fmla="*/ 0 w 5666934"/>
                <a:gd name="connsiteY6" fmla="*/ 14836 h 6417025"/>
                <a:gd name="connsiteX7" fmla="*/ 0 w 5666934"/>
                <a:gd name="connsiteY7" fmla="*/ 0 h 6417025"/>
                <a:gd name="connsiteX8" fmla="*/ 4489990 w 5666934"/>
                <a:gd name="connsiteY8"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89990 w 4951137"/>
                <a:gd name="connsiteY7"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96569 w 4951137"/>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84069 w 4496569"/>
                <a:gd name="connsiteY8" fmla="*/ 35815 h 6417025"/>
                <a:gd name="connsiteX0" fmla="*/ 4490647 w 4496569"/>
                <a:gd name="connsiteY0" fmla="*/ 305530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90647 w 4496569"/>
                <a:gd name="connsiteY8" fmla="*/ 305530 h 6417025"/>
                <a:gd name="connsiteX0" fmla="*/ 4496569 w 4496569"/>
                <a:gd name="connsiteY0" fmla="*/ 8844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95877 w 4495877"/>
                <a:gd name="connsiteY0" fmla="*/ 1229796 h 6417025"/>
                <a:gd name="connsiteX1" fmla="*/ 4378585 w 4495877"/>
                <a:gd name="connsiteY1" fmla="*/ 6098461 h 6417025"/>
                <a:gd name="connsiteX2" fmla="*/ 2911657 w 4495877"/>
                <a:gd name="connsiteY2" fmla="*/ 6416730 h 6417025"/>
                <a:gd name="connsiteX3" fmla="*/ 0 w 4495877"/>
                <a:gd name="connsiteY3" fmla="*/ 4287711 h 6417025"/>
                <a:gd name="connsiteX4" fmla="*/ 0 w 4495877"/>
                <a:gd name="connsiteY4" fmla="*/ 4287711 h 6417025"/>
                <a:gd name="connsiteX5" fmla="*/ 0 w 4495877"/>
                <a:gd name="connsiteY5" fmla="*/ 14836 h 6417025"/>
                <a:gd name="connsiteX6" fmla="*/ 0 w 4495877"/>
                <a:gd name="connsiteY6" fmla="*/ 0 h 6417025"/>
                <a:gd name="connsiteX7" fmla="*/ 4495877 w 4495877"/>
                <a:gd name="connsiteY7" fmla="*/ 1229796 h 6417025"/>
                <a:gd name="connsiteX0" fmla="*/ 4495877 w 4495877"/>
                <a:gd name="connsiteY0" fmla="*/ 1229796 h 6464362"/>
                <a:gd name="connsiteX1" fmla="*/ 3612568 w 4495877"/>
                <a:gd name="connsiteY1" fmla="*/ 5739401 h 6464362"/>
                <a:gd name="connsiteX2" fmla="*/ 2911657 w 4495877"/>
                <a:gd name="connsiteY2" fmla="*/ 6416730 h 6464362"/>
                <a:gd name="connsiteX3" fmla="*/ 0 w 4495877"/>
                <a:gd name="connsiteY3" fmla="*/ 4287711 h 6464362"/>
                <a:gd name="connsiteX4" fmla="*/ 0 w 4495877"/>
                <a:gd name="connsiteY4" fmla="*/ 4287711 h 6464362"/>
                <a:gd name="connsiteX5" fmla="*/ 0 w 4495877"/>
                <a:gd name="connsiteY5" fmla="*/ 14836 h 6464362"/>
                <a:gd name="connsiteX6" fmla="*/ 0 w 4495877"/>
                <a:gd name="connsiteY6" fmla="*/ 0 h 6464362"/>
                <a:gd name="connsiteX7" fmla="*/ 4495877 w 4495877"/>
                <a:gd name="connsiteY7" fmla="*/ 1229796 h 6464362"/>
                <a:gd name="connsiteX0" fmla="*/ 4495877 w 4495877"/>
                <a:gd name="connsiteY0" fmla="*/ 1229796 h 6464362"/>
                <a:gd name="connsiteX1" fmla="*/ 3612568 w 4495877"/>
                <a:gd name="connsiteY1" fmla="*/ 5739401 h 6464362"/>
                <a:gd name="connsiteX2" fmla="*/ 2911657 w 4495877"/>
                <a:gd name="connsiteY2" fmla="*/ 6416730 h 6464362"/>
                <a:gd name="connsiteX3" fmla="*/ 0 w 4495877"/>
                <a:gd name="connsiteY3" fmla="*/ 4287711 h 6464362"/>
                <a:gd name="connsiteX4" fmla="*/ 0 w 4495877"/>
                <a:gd name="connsiteY4" fmla="*/ 4287711 h 6464362"/>
                <a:gd name="connsiteX5" fmla="*/ 0 w 4495877"/>
                <a:gd name="connsiteY5" fmla="*/ 14836 h 6464362"/>
                <a:gd name="connsiteX6" fmla="*/ 0 w 4495877"/>
                <a:gd name="connsiteY6" fmla="*/ 0 h 6464362"/>
                <a:gd name="connsiteX7" fmla="*/ 4495877 w 4495877"/>
                <a:gd name="connsiteY7" fmla="*/ 1229796 h 6464362"/>
                <a:gd name="connsiteX0" fmla="*/ 4495877 w 4495877"/>
                <a:gd name="connsiteY0" fmla="*/ 1229796 h 6464362"/>
                <a:gd name="connsiteX1" fmla="*/ 3612568 w 4495877"/>
                <a:gd name="connsiteY1" fmla="*/ 5739401 h 6464362"/>
                <a:gd name="connsiteX2" fmla="*/ 2911657 w 4495877"/>
                <a:gd name="connsiteY2" fmla="*/ 6416730 h 6464362"/>
                <a:gd name="connsiteX3" fmla="*/ 0 w 4495877"/>
                <a:gd name="connsiteY3" fmla="*/ 4287711 h 6464362"/>
                <a:gd name="connsiteX4" fmla="*/ 0 w 4495877"/>
                <a:gd name="connsiteY4" fmla="*/ 4287711 h 6464362"/>
                <a:gd name="connsiteX5" fmla="*/ 0 w 4495877"/>
                <a:gd name="connsiteY5" fmla="*/ 14836 h 6464362"/>
                <a:gd name="connsiteX6" fmla="*/ 0 w 4495877"/>
                <a:gd name="connsiteY6" fmla="*/ 0 h 6464362"/>
                <a:gd name="connsiteX7" fmla="*/ 4495877 w 4495877"/>
                <a:gd name="connsiteY7" fmla="*/ 1229796 h 6464362"/>
                <a:gd name="connsiteX0" fmla="*/ 4495877 w 4495877"/>
                <a:gd name="connsiteY0" fmla="*/ 1229796 h 6416730"/>
                <a:gd name="connsiteX1" fmla="*/ 3612568 w 4495877"/>
                <a:gd name="connsiteY1" fmla="*/ 5739401 h 6416730"/>
                <a:gd name="connsiteX2" fmla="*/ 2911657 w 4495877"/>
                <a:gd name="connsiteY2" fmla="*/ 6416730 h 6416730"/>
                <a:gd name="connsiteX3" fmla="*/ 0 w 4495877"/>
                <a:gd name="connsiteY3" fmla="*/ 4287711 h 6416730"/>
                <a:gd name="connsiteX4" fmla="*/ 0 w 4495877"/>
                <a:gd name="connsiteY4" fmla="*/ 4287711 h 6416730"/>
                <a:gd name="connsiteX5" fmla="*/ 0 w 4495877"/>
                <a:gd name="connsiteY5" fmla="*/ 14836 h 6416730"/>
                <a:gd name="connsiteX6" fmla="*/ 0 w 4495877"/>
                <a:gd name="connsiteY6" fmla="*/ 0 h 6416730"/>
                <a:gd name="connsiteX7" fmla="*/ 4495877 w 4495877"/>
                <a:gd name="connsiteY7" fmla="*/ 1229796 h 6416730"/>
                <a:gd name="connsiteX0" fmla="*/ 4495877 w 4495877"/>
                <a:gd name="connsiteY0" fmla="*/ 1229796 h 6416730"/>
                <a:gd name="connsiteX1" fmla="*/ 3370650 w 4495877"/>
                <a:gd name="connsiteY1" fmla="*/ 4962569 h 6416730"/>
                <a:gd name="connsiteX2" fmla="*/ 2911657 w 4495877"/>
                <a:gd name="connsiteY2" fmla="*/ 6416730 h 6416730"/>
                <a:gd name="connsiteX3" fmla="*/ 0 w 4495877"/>
                <a:gd name="connsiteY3" fmla="*/ 4287711 h 6416730"/>
                <a:gd name="connsiteX4" fmla="*/ 0 w 4495877"/>
                <a:gd name="connsiteY4" fmla="*/ 4287711 h 6416730"/>
                <a:gd name="connsiteX5" fmla="*/ 0 w 4495877"/>
                <a:gd name="connsiteY5" fmla="*/ 14836 h 6416730"/>
                <a:gd name="connsiteX6" fmla="*/ 0 w 4495877"/>
                <a:gd name="connsiteY6" fmla="*/ 0 h 6416730"/>
                <a:gd name="connsiteX7" fmla="*/ 4495877 w 4495877"/>
                <a:gd name="connsiteY7" fmla="*/ 1229796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6730"/>
                <a:gd name="connsiteX1" fmla="*/ 3370650 w 4248968"/>
                <a:gd name="connsiteY1" fmla="*/ 4962569 h 6416730"/>
                <a:gd name="connsiteX2" fmla="*/ 2911657 w 4248968"/>
                <a:gd name="connsiteY2" fmla="*/ 6416730 h 6416730"/>
                <a:gd name="connsiteX3" fmla="*/ 0 w 4248968"/>
                <a:gd name="connsiteY3" fmla="*/ 4287711 h 6416730"/>
                <a:gd name="connsiteX4" fmla="*/ 0 w 4248968"/>
                <a:gd name="connsiteY4" fmla="*/ 4287711 h 6416730"/>
                <a:gd name="connsiteX5" fmla="*/ 0 w 4248968"/>
                <a:gd name="connsiteY5" fmla="*/ 14836 h 6416730"/>
                <a:gd name="connsiteX6" fmla="*/ 0 w 4248968"/>
                <a:gd name="connsiteY6" fmla="*/ 0 h 6416730"/>
                <a:gd name="connsiteX7" fmla="*/ 4248968 w 4248968"/>
                <a:gd name="connsiteY7" fmla="*/ 1173747 h 6416730"/>
                <a:gd name="connsiteX0" fmla="*/ 4248968 w 4248968"/>
                <a:gd name="connsiteY0" fmla="*/ 1173747 h 6417315"/>
                <a:gd name="connsiteX1" fmla="*/ 3370650 w 4248968"/>
                <a:gd name="connsiteY1" fmla="*/ 4962569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417315"/>
                <a:gd name="connsiteX1" fmla="*/ 3370650 w 4248968"/>
                <a:gd name="connsiteY1" fmla="*/ 4962569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417315"/>
                <a:gd name="connsiteX1" fmla="*/ 3370650 w 4248968"/>
                <a:gd name="connsiteY1" fmla="*/ 4962569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417315"/>
                <a:gd name="connsiteX1" fmla="*/ 3261076 w 4248968"/>
                <a:gd name="connsiteY1" fmla="*/ 4931868 h 6417315"/>
                <a:gd name="connsiteX2" fmla="*/ 2911657 w 4248968"/>
                <a:gd name="connsiteY2" fmla="*/ 6416730 h 6417315"/>
                <a:gd name="connsiteX3" fmla="*/ 0 w 4248968"/>
                <a:gd name="connsiteY3" fmla="*/ 4287711 h 6417315"/>
                <a:gd name="connsiteX4" fmla="*/ 0 w 4248968"/>
                <a:gd name="connsiteY4" fmla="*/ 4287711 h 6417315"/>
                <a:gd name="connsiteX5" fmla="*/ 0 w 4248968"/>
                <a:gd name="connsiteY5" fmla="*/ 14836 h 6417315"/>
                <a:gd name="connsiteX6" fmla="*/ 0 w 4248968"/>
                <a:gd name="connsiteY6" fmla="*/ 0 h 6417315"/>
                <a:gd name="connsiteX7" fmla="*/ 4248968 w 4248968"/>
                <a:gd name="connsiteY7" fmla="*/ 1173747 h 6417315"/>
                <a:gd name="connsiteX0" fmla="*/ 4248968 w 4248968"/>
                <a:gd name="connsiteY0" fmla="*/ 1173747 h 6399101"/>
                <a:gd name="connsiteX1" fmla="*/ 3261076 w 4248968"/>
                <a:gd name="connsiteY1" fmla="*/ 4931868 h 6399101"/>
                <a:gd name="connsiteX2" fmla="*/ 2798672 w 4248968"/>
                <a:gd name="connsiteY2" fmla="*/ 6398204 h 6399101"/>
                <a:gd name="connsiteX3" fmla="*/ 0 w 4248968"/>
                <a:gd name="connsiteY3" fmla="*/ 4287711 h 6399101"/>
                <a:gd name="connsiteX4" fmla="*/ 0 w 4248968"/>
                <a:gd name="connsiteY4" fmla="*/ 4287711 h 6399101"/>
                <a:gd name="connsiteX5" fmla="*/ 0 w 4248968"/>
                <a:gd name="connsiteY5" fmla="*/ 14836 h 6399101"/>
                <a:gd name="connsiteX6" fmla="*/ 0 w 4248968"/>
                <a:gd name="connsiteY6" fmla="*/ 0 h 6399101"/>
                <a:gd name="connsiteX7" fmla="*/ 4248968 w 4248968"/>
                <a:gd name="connsiteY7" fmla="*/ 1173747 h 6399101"/>
                <a:gd name="connsiteX0" fmla="*/ 4212916 w 4212916"/>
                <a:gd name="connsiteY0" fmla="*/ 1255559 h 6399101"/>
                <a:gd name="connsiteX1" fmla="*/ 3261076 w 4212916"/>
                <a:gd name="connsiteY1" fmla="*/ 4931868 h 6399101"/>
                <a:gd name="connsiteX2" fmla="*/ 2798672 w 4212916"/>
                <a:gd name="connsiteY2" fmla="*/ 6398204 h 6399101"/>
                <a:gd name="connsiteX3" fmla="*/ 0 w 4212916"/>
                <a:gd name="connsiteY3" fmla="*/ 4287711 h 6399101"/>
                <a:gd name="connsiteX4" fmla="*/ 0 w 4212916"/>
                <a:gd name="connsiteY4" fmla="*/ 4287711 h 6399101"/>
                <a:gd name="connsiteX5" fmla="*/ 0 w 4212916"/>
                <a:gd name="connsiteY5" fmla="*/ 14836 h 6399101"/>
                <a:gd name="connsiteX6" fmla="*/ 0 w 4212916"/>
                <a:gd name="connsiteY6" fmla="*/ 0 h 6399101"/>
                <a:gd name="connsiteX7" fmla="*/ 4212916 w 4212916"/>
                <a:gd name="connsiteY7" fmla="*/ 1255559 h 6399101"/>
                <a:gd name="connsiteX0" fmla="*/ 4217796 w 4217796"/>
                <a:gd name="connsiteY0" fmla="*/ 1240723 h 6384265"/>
                <a:gd name="connsiteX1" fmla="*/ 3265956 w 4217796"/>
                <a:gd name="connsiteY1" fmla="*/ 4917032 h 6384265"/>
                <a:gd name="connsiteX2" fmla="*/ 2803552 w 4217796"/>
                <a:gd name="connsiteY2" fmla="*/ 6383368 h 6384265"/>
                <a:gd name="connsiteX3" fmla="*/ 4880 w 4217796"/>
                <a:gd name="connsiteY3" fmla="*/ 4272875 h 6384265"/>
                <a:gd name="connsiteX4" fmla="*/ 4880 w 4217796"/>
                <a:gd name="connsiteY4" fmla="*/ 4272875 h 6384265"/>
                <a:gd name="connsiteX5" fmla="*/ 4880 w 4217796"/>
                <a:gd name="connsiteY5" fmla="*/ 0 h 6384265"/>
                <a:gd name="connsiteX6" fmla="*/ 0 w 4217796"/>
                <a:gd name="connsiteY6" fmla="*/ 49449 h 6384265"/>
                <a:gd name="connsiteX7" fmla="*/ 4217796 w 4217796"/>
                <a:gd name="connsiteY7" fmla="*/ 1240723 h 638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7796" h="6384265">
                  <a:moveTo>
                    <a:pt x="4217796" y="1240723"/>
                  </a:moveTo>
                  <a:lnTo>
                    <a:pt x="3265956" y="4917032"/>
                  </a:lnTo>
                  <a:lnTo>
                    <a:pt x="2803552" y="6383368"/>
                  </a:lnTo>
                  <a:cubicBezTo>
                    <a:pt x="2789733" y="6385028"/>
                    <a:pt x="4880" y="6476076"/>
                    <a:pt x="4880" y="4272875"/>
                  </a:cubicBezTo>
                  <a:lnTo>
                    <a:pt x="4880" y="4272875"/>
                  </a:lnTo>
                  <a:lnTo>
                    <a:pt x="4880" y="0"/>
                  </a:lnTo>
                  <a:lnTo>
                    <a:pt x="0" y="49449"/>
                  </a:lnTo>
                  <a:lnTo>
                    <a:pt x="4217796" y="1240723"/>
                  </a:lnTo>
                  <a:close/>
                </a:path>
              </a:pathLst>
            </a:custGeom>
            <a:solidFill>
              <a:srgbClr val="84AFDD"/>
            </a:solidFill>
            <a:ln w="56398" cap="flat">
              <a:noFill/>
              <a:prstDash val="solid"/>
              <a:miter/>
            </a:ln>
          </p:spPr>
          <p:txBody>
            <a:bodyPr rtlCol="0" anchor="ctr"/>
            <a:lstStyle/>
            <a:p>
              <a:endParaRPr lang="es-PA"/>
            </a:p>
          </p:txBody>
        </p:sp>
        <p:sp>
          <p:nvSpPr>
            <p:cNvPr id="3" name="Forma libre 2">
              <a:extLst>
                <a:ext uri="{FF2B5EF4-FFF2-40B4-BE49-F238E27FC236}">
                  <a16:creationId xmlns:a16="http://schemas.microsoft.com/office/drawing/2014/main" id="{849A91E4-5055-0126-9FCC-3F74E6694927}"/>
                </a:ext>
              </a:extLst>
            </p:cNvPr>
            <p:cNvSpPr>
              <a:spLocks noGrp="1" noRot="1" noMove="1" noResize="1" noEditPoints="1" noAdjustHandles="1" noChangeArrowheads="1" noChangeShapeType="1"/>
            </p:cNvSpPr>
            <p:nvPr userDrawn="1"/>
          </p:nvSpPr>
          <p:spPr>
            <a:xfrm rot="20660888">
              <a:off x="8467720" y="374470"/>
              <a:ext cx="4462343" cy="2952300"/>
            </a:xfrm>
            <a:custGeom>
              <a:avLst/>
              <a:gdLst>
                <a:gd name="connsiteX0" fmla="*/ 0 w 5599913"/>
                <a:gd name="connsiteY0" fmla="*/ 3293674 h 4762474"/>
                <a:gd name="connsiteX1" fmla="*/ 5599914 w 5599913"/>
                <a:gd name="connsiteY1" fmla="*/ 0 h 4762474"/>
                <a:gd name="connsiteX2" fmla="*/ 5599914 w 5599913"/>
                <a:gd name="connsiteY2" fmla="*/ 1580074 h 4762474"/>
                <a:gd name="connsiteX3" fmla="*/ 59574 w 5599913"/>
                <a:gd name="connsiteY3" fmla="*/ 4762475 h 4762474"/>
                <a:gd name="connsiteX4" fmla="*/ 7447 w 5599913"/>
                <a:gd name="connsiteY4" fmla="*/ 4206111 h 4762474"/>
                <a:gd name="connsiteX5" fmla="*/ 0 w 5599913"/>
                <a:gd name="connsiteY5" fmla="*/ 3293674 h 4762474"/>
                <a:gd name="connsiteX0" fmla="*/ 5599914 w 5713603"/>
                <a:gd name="connsiteY0" fmla="*/ 0 h 4762475"/>
                <a:gd name="connsiteX1" fmla="*/ 5599914 w 5713603"/>
                <a:gd name="connsiteY1" fmla="*/ 1580074 h 4762475"/>
                <a:gd name="connsiteX2" fmla="*/ 59574 w 5713603"/>
                <a:gd name="connsiteY2" fmla="*/ 4762475 h 4762475"/>
                <a:gd name="connsiteX3" fmla="*/ 7447 w 5713603"/>
                <a:gd name="connsiteY3" fmla="*/ 4206111 h 4762475"/>
                <a:gd name="connsiteX4" fmla="*/ 0 w 5713603"/>
                <a:gd name="connsiteY4" fmla="*/ 3293674 h 4762475"/>
                <a:gd name="connsiteX5" fmla="*/ 5713603 w 5713603"/>
                <a:gd name="connsiteY5" fmla="*/ 114445 h 4762475"/>
                <a:gd name="connsiteX0" fmla="*/ 5599914 w 5599914"/>
                <a:gd name="connsiteY0" fmla="*/ 0 h 4762475"/>
                <a:gd name="connsiteX1" fmla="*/ 5599914 w 5599914"/>
                <a:gd name="connsiteY1" fmla="*/ 1580074 h 4762475"/>
                <a:gd name="connsiteX2" fmla="*/ 59574 w 5599914"/>
                <a:gd name="connsiteY2" fmla="*/ 4762475 h 4762475"/>
                <a:gd name="connsiteX3" fmla="*/ 7447 w 5599914"/>
                <a:gd name="connsiteY3" fmla="*/ 4206111 h 4762475"/>
                <a:gd name="connsiteX4" fmla="*/ 0 w 5599914"/>
                <a:gd name="connsiteY4" fmla="*/ 3293674 h 4762475"/>
                <a:gd name="connsiteX5" fmla="*/ 5464909 w 5599914"/>
                <a:gd name="connsiteY5" fmla="*/ 114445 h 4762475"/>
                <a:gd name="connsiteX0" fmla="*/ 5599914 w 5599914"/>
                <a:gd name="connsiteY0" fmla="*/ 1465629 h 4648030"/>
                <a:gd name="connsiteX1" fmla="*/ 59574 w 5599914"/>
                <a:gd name="connsiteY1" fmla="*/ 4648030 h 4648030"/>
                <a:gd name="connsiteX2" fmla="*/ 7447 w 5599914"/>
                <a:gd name="connsiteY2" fmla="*/ 4091666 h 4648030"/>
                <a:gd name="connsiteX3" fmla="*/ 0 w 5599914"/>
                <a:gd name="connsiteY3" fmla="*/ 3179229 h 4648030"/>
                <a:gd name="connsiteX4" fmla="*/ 5464909 w 5599914"/>
                <a:gd name="connsiteY4" fmla="*/ 0 h 4648030"/>
                <a:gd name="connsiteX0" fmla="*/ 5599914 w 5599914"/>
                <a:gd name="connsiteY0" fmla="*/ 1524697 h 4707098"/>
                <a:gd name="connsiteX1" fmla="*/ 59574 w 5599914"/>
                <a:gd name="connsiteY1" fmla="*/ 4707098 h 4707098"/>
                <a:gd name="connsiteX2" fmla="*/ 7447 w 5599914"/>
                <a:gd name="connsiteY2" fmla="*/ 4150734 h 4707098"/>
                <a:gd name="connsiteX3" fmla="*/ 0 w 5599914"/>
                <a:gd name="connsiteY3" fmla="*/ 3238297 h 4707098"/>
                <a:gd name="connsiteX4" fmla="*/ 5567596 w 5599914"/>
                <a:gd name="connsiteY4" fmla="*/ 0 h 4707098"/>
                <a:gd name="connsiteX0" fmla="*/ 5599914 w 5599914"/>
                <a:gd name="connsiteY0" fmla="*/ 1539464 h 4721865"/>
                <a:gd name="connsiteX1" fmla="*/ 59574 w 5599914"/>
                <a:gd name="connsiteY1" fmla="*/ 4721865 h 4721865"/>
                <a:gd name="connsiteX2" fmla="*/ 7447 w 5599914"/>
                <a:gd name="connsiteY2" fmla="*/ 4165501 h 4721865"/>
                <a:gd name="connsiteX3" fmla="*/ 0 w 5599914"/>
                <a:gd name="connsiteY3" fmla="*/ 3253064 h 4721865"/>
                <a:gd name="connsiteX4" fmla="*/ 5567596 w 5599914"/>
                <a:gd name="connsiteY4" fmla="*/ 0 h 4721865"/>
                <a:gd name="connsiteX0" fmla="*/ 5599914 w 5599914"/>
                <a:gd name="connsiteY0" fmla="*/ 1539464 h 4721865"/>
                <a:gd name="connsiteX1" fmla="*/ 59574 w 5599914"/>
                <a:gd name="connsiteY1" fmla="*/ 4721865 h 4721865"/>
                <a:gd name="connsiteX2" fmla="*/ 7447 w 5599914"/>
                <a:gd name="connsiteY2" fmla="*/ 4165501 h 4721865"/>
                <a:gd name="connsiteX3" fmla="*/ 0 w 5599914"/>
                <a:gd name="connsiteY3" fmla="*/ 3253064 h 4721865"/>
                <a:gd name="connsiteX4" fmla="*/ 4999867 w 5599914"/>
                <a:gd name="connsiteY4" fmla="*/ 302269 h 4721865"/>
                <a:gd name="connsiteX5" fmla="*/ 5567596 w 5599914"/>
                <a:gd name="connsiteY5" fmla="*/ 0 h 4721865"/>
                <a:gd name="connsiteX0" fmla="*/ 5599914 w 5600215"/>
                <a:gd name="connsiteY0" fmla="*/ 1237195 h 4419596"/>
                <a:gd name="connsiteX1" fmla="*/ 59574 w 5600215"/>
                <a:gd name="connsiteY1" fmla="*/ 4419596 h 4419596"/>
                <a:gd name="connsiteX2" fmla="*/ 7447 w 5600215"/>
                <a:gd name="connsiteY2" fmla="*/ 3863232 h 4419596"/>
                <a:gd name="connsiteX3" fmla="*/ 0 w 5600215"/>
                <a:gd name="connsiteY3" fmla="*/ 2950795 h 4419596"/>
                <a:gd name="connsiteX4" fmla="*/ 4999867 w 5600215"/>
                <a:gd name="connsiteY4" fmla="*/ 0 h 4419596"/>
                <a:gd name="connsiteX5" fmla="*/ 5600215 w 5600215"/>
                <a:gd name="connsiteY5" fmla="*/ 167084 h 4419596"/>
                <a:gd name="connsiteX0" fmla="*/ 4893811 w 5600215"/>
                <a:gd name="connsiteY0" fmla="*/ 1662536 h 4419596"/>
                <a:gd name="connsiteX1" fmla="*/ 59574 w 5600215"/>
                <a:gd name="connsiteY1" fmla="*/ 4419596 h 4419596"/>
                <a:gd name="connsiteX2" fmla="*/ 7447 w 5600215"/>
                <a:gd name="connsiteY2" fmla="*/ 3863232 h 4419596"/>
                <a:gd name="connsiteX3" fmla="*/ 0 w 5600215"/>
                <a:gd name="connsiteY3" fmla="*/ 2950795 h 4419596"/>
                <a:gd name="connsiteX4" fmla="*/ 4999867 w 5600215"/>
                <a:gd name="connsiteY4" fmla="*/ 0 h 4419596"/>
                <a:gd name="connsiteX5" fmla="*/ 5600215 w 5600215"/>
                <a:gd name="connsiteY5" fmla="*/ 167084 h 4419596"/>
                <a:gd name="connsiteX0" fmla="*/ 4893811 w 5278093"/>
                <a:gd name="connsiteY0" fmla="*/ 1662536 h 4419596"/>
                <a:gd name="connsiteX1" fmla="*/ 59574 w 5278093"/>
                <a:gd name="connsiteY1" fmla="*/ 4419596 h 4419596"/>
                <a:gd name="connsiteX2" fmla="*/ 7447 w 5278093"/>
                <a:gd name="connsiteY2" fmla="*/ 3863232 h 4419596"/>
                <a:gd name="connsiteX3" fmla="*/ 0 w 5278093"/>
                <a:gd name="connsiteY3" fmla="*/ 2950795 h 4419596"/>
                <a:gd name="connsiteX4" fmla="*/ 4999867 w 5278093"/>
                <a:gd name="connsiteY4" fmla="*/ 0 h 4419596"/>
                <a:gd name="connsiteX5" fmla="*/ 5278093 w 5278093"/>
                <a:gd name="connsiteY5" fmla="*/ 92664 h 4419596"/>
                <a:gd name="connsiteX0" fmla="*/ 4893811 w 5278093"/>
                <a:gd name="connsiteY0" fmla="*/ 1569872 h 4326932"/>
                <a:gd name="connsiteX1" fmla="*/ 59574 w 5278093"/>
                <a:gd name="connsiteY1" fmla="*/ 4326932 h 4326932"/>
                <a:gd name="connsiteX2" fmla="*/ 7447 w 5278093"/>
                <a:gd name="connsiteY2" fmla="*/ 3770568 h 4326932"/>
                <a:gd name="connsiteX3" fmla="*/ 0 w 5278093"/>
                <a:gd name="connsiteY3" fmla="*/ 2858131 h 4326932"/>
                <a:gd name="connsiteX4" fmla="*/ 4806084 w 5278093"/>
                <a:gd name="connsiteY4" fmla="*/ 17022 h 4326932"/>
                <a:gd name="connsiteX5" fmla="*/ 5278093 w 5278093"/>
                <a:gd name="connsiteY5" fmla="*/ 0 h 4326932"/>
                <a:gd name="connsiteX0" fmla="*/ 4893811 w 5248405"/>
                <a:gd name="connsiteY0" fmla="*/ 1552850 h 4309910"/>
                <a:gd name="connsiteX1" fmla="*/ 59574 w 5248405"/>
                <a:gd name="connsiteY1" fmla="*/ 4309910 h 4309910"/>
                <a:gd name="connsiteX2" fmla="*/ 7447 w 5248405"/>
                <a:gd name="connsiteY2" fmla="*/ 3753546 h 4309910"/>
                <a:gd name="connsiteX3" fmla="*/ 0 w 5248405"/>
                <a:gd name="connsiteY3" fmla="*/ 2841109 h 4309910"/>
                <a:gd name="connsiteX4" fmla="*/ 4806084 w 5248405"/>
                <a:gd name="connsiteY4" fmla="*/ 0 h 4309910"/>
                <a:gd name="connsiteX5" fmla="*/ 5248405 w 5248405"/>
                <a:gd name="connsiteY5" fmla="*/ 89643 h 4309910"/>
                <a:gd name="connsiteX0" fmla="*/ 4893811 w 5248405"/>
                <a:gd name="connsiteY0" fmla="*/ 1552850 h 4309910"/>
                <a:gd name="connsiteX1" fmla="*/ 59574 w 5248405"/>
                <a:gd name="connsiteY1" fmla="*/ 4309910 h 4309910"/>
                <a:gd name="connsiteX2" fmla="*/ 7447 w 5248405"/>
                <a:gd name="connsiteY2" fmla="*/ 3753546 h 4309910"/>
                <a:gd name="connsiteX3" fmla="*/ 0 w 5248405"/>
                <a:gd name="connsiteY3" fmla="*/ 2841109 h 4309910"/>
                <a:gd name="connsiteX4" fmla="*/ 4806084 w 5248405"/>
                <a:gd name="connsiteY4" fmla="*/ 0 h 4309910"/>
                <a:gd name="connsiteX5" fmla="*/ 5248405 w 5248405"/>
                <a:gd name="connsiteY5" fmla="*/ 89643 h 4309910"/>
                <a:gd name="connsiteX6" fmla="*/ 4893811 w 5248405"/>
                <a:gd name="connsiteY6" fmla="*/ 1552850 h 430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8405" h="4309910">
                  <a:moveTo>
                    <a:pt x="4893811" y="1552850"/>
                  </a:moveTo>
                  <a:lnTo>
                    <a:pt x="59574" y="4309910"/>
                  </a:lnTo>
                  <a:cubicBezTo>
                    <a:pt x="59574" y="4309910"/>
                    <a:pt x="-7447" y="3909328"/>
                    <a:pt x="7447" y="3753546"/>
                  </a:cubicBezTo>
                  <a:cubicBezTo>
                    <a:pt x="4965" y="3449400"/>
                    <a:pt x="2482" y="3145255"/>
                    <a:pt x="0" y="2841109"/>
                  </a:cubicBezTo>
                  <a:lnTo>
                    <a:pt x="4806084" y="0"/>
                  </a:lnTo>
                  <a:lnTo>
                    <a:pt x="5248405" y="89643"/>
                  </a:lnTo>
                  <a:lnTo>
                    <a:pt x="4893811" y="1552850"/>
                  </a:lnTo>
                  <a:close/>
                </a:path>
              </a:pathLst>
            </a:custGeom>
            <a:solidFill>
              <a:srgbClr val="FFFFFF"/>
            </a:solidFill>
            <a:ln w="56398" cap="flat">
              <a:noFill/>
              <a:prstDash val="solid"/>
              <a:miter/>
            </a:ln>
          </p:spPr>
          <p:txBody>
            <a:bodyPr rtlCol="0" anchor="ctr"/>
            <a:lstStyle/>
            <a:p>
              <a:endParaRPr lang="es-PA"/>
            </a:p>
          </p:txBody>
        </p:sp>
        <p:sp>
          <p:nvSpPr>
            <p:cNvPr id="10" name="Forma libre 9">
              <a:extLst>
                <a:ext uri="{FF2B5EF4-FFF2-40B4-BE49-F238E27FC236}">
                  <a16:creationId xmlns:a16="http://schemas.microsoft.com/office/drawing/2014/main" id="{09FDDAC1-A30F-9722-6A90-4FE3328BD301}"/>
                </a:ext>
              </a:extLst>
            </p:cNvPr>
            <p:cNvSpPr>
              <a:spLocks noGrp="1" noRot="1" noMove="1" noResize="1" noEditPoints="1" noAdjustHandles="1" noChangeArrowheads="1" noChangeShapeType="1"/>
            </p:cNvSpPr>
            <p:nvPr userDrawn="1"/>
          </p:nvSpPr>
          <p:spPr>
            <a:xfrm rot="20660888">
              <a:off x="8843562" y="-924446"/>
              <a:ext cx="2770476" cy="8345859"/>
            </a:xfrm>
            <a:custGeom>
              <a:avLst/>
              <a:gdLst>
                <a:gd name="connsiteX0" fmla="*/ 0 w 5666933"/>
                <a:gd name="connsiteY0" fmla="*/ 0 h 6417025"/>
                <a:gd name="connsiteX1" fmla="*/ 5666934 w 5666933"/>
                <a:gd name="connsiteY1" fmla="*/ 0 h 6417025"/>
                <a:gd name="connsiteX2" fmla="*/ 5666934 w 5666933"/>
                <a:gd name="connsiteY2" fmla="*/ 4532511 h 6417025"/>
                <a:gd name="connsiteX3" fmla="*/ 2911657 w 5666933"/>
                <a:gd name="connsiteY3" fmla="*/ 6416730 h 6417025"/>
                <a:gd name="connsiteX4" fmla="*/ 0 w 5666933"/>
                <a:gd name="connsiteY4" fmla="*/ 4287711 h 6417025"/>
                <a:gd name="connsiteX5" fmla="*/ 0 w 5666933"/>
                <a:gd name="connsiteY5" fmla="*/ 4287711 h 6417025"/>
                <a:gd name="connsiteX6" fmla="*/ 0 w 5666933"/>
                <a:gd name="connsiteY6" fmla="*/ 14836 h 6417025"/>
                <a:gd name="connsiteX7" fmla="*/ 0 w 5666933"/>
                <a:gd name="connsiteY7" fmla="*/ 0 h 6417025"/>
                <a:gd name="connsiteX0" fmla="*/ 0 w 5666934"/>
                <a:gd name="connsiteY0" fmla="*/ 0 h 6540565"/>
                <a:gd name="connsiteX1" fmla="*/ 5666934 w 5666934"/>
                <a:gd name="connsiteY1" fmla="*/ 0 h 6540565"/>
                <a:gd name="connsiteX2" fmla="*/ 5666934 w 5666934"/>
                <a:gd name="connsiteY2" fmla="*/ 4532511 h 6540565"/>
                <a:gd name="connsiteX3" fmla="*/ 4378585 w 5666934"/>
                <a:gd name="connsiteY3" fmla="*/ 6098461 h 6540565"/>
                <a:gd name="connsiteX4" fmla="*/ 2911657 w 5666934"/>
                <a:gd name="connsiteY4" fmla="*/ 6416730 h 6540565"/>
                <a:gd name="connsiteX5" fmla="*/ 0 w 5666934"/>
                <a:gd name="connsiteY5" fmla="*/ 4287711 h 6540565"/>
                <a:gd name="connsiteX6" fmla="*/ 0 w 5666934"/>
                <a:gd name="connsiteY6" fmla="*/ 4287711 h 6540565"/>
                <a:gd name="connsiteX7" fmla="*/ 0 w 5666934"/>
                <a:gd name="connsiteY7" fmla="*/ 14836 h 6540565"/>
                <a:gd name="connsiteX8" fmla="*/ 0 w 5666934"/>
                <a:gd name="connsiteY8" fmla="*/ 0 h 6540565"/>
                <a:gd name="connsiteX0" fmla="*/ 0 w 5666934"/>
                <a:gd name="connsiteY0" fmla="*/ 0 h 6531656"/>
                <a:gd name="connsiteX1" fmla="*/ 5666934 w 5666934"/>
                <a:gd name="connsiteY1" fmla="*/ 0 h 6531656"/>
                <a:gd name="connsiteX2" fmla="*/ 5666934 w 5666934"/>
                <a:gd name="connsiteY2" fmla="*/ 4532511 h 6531656"/>
                <a:gd name="connsiteX3" fmla="*/ 4378585 w 5666934"/>
                <a:gd name="connsiteY3" fmla="*/ 6098461 h 6531656"/>
                <a:gd name="connsiteX4" fmla="*/ 2911657 w 5666934"/>
                <a:gd name="connsiteY4" fmla="*/ 6416730 h 6531656"/>
                <a:gd name="connsiteX5" fmla="*/ 0 w 5666934"/>
                <a:gd name="connsiteY5" fmla="*/ 4287711 h 6531656"/>
                <a:gd name="connsiteX6" fmla="*/ 0 w 5666934"/>
                <a:gd name="connsiteY6" fmla="*/ 4287711 h 6531656"/>
                <a:gd name="connsiteX7" fmla="*/ 0 w 5666934"/>
                <a:gd name="connsiteY7" fmla="*/ 14836 h 6531656"/>
                <a:gd name="connsiteX8" fmla="*/ 0 w 5666934"/>
                <a:gd name="connsiteY8" fmla="*/ 0 h 6531656"/>
                <a:gd name="connsiteX0" fmla="*/ 0 w 5666934"/>
                <a:gd name="connsiteY0" fmla="*/ 0 h 6422991"/>
                <a:gd name="connsiteX1" fmla="*/ 5666934 w 5666934"/>
                <a:gd name="connsiteY1" fmla="*/ 0 h 6422991"/>
                <a:gd name="connsiteX2" fmla="*/ 5666934 w 5666934"/>
                <a:gd name="connsiteY2" fmla="*/ 4532511 h 6422991"/>
                <a:gd name="connsiteX3" fmla="*/ 4378585 w 5666934"/>
                <a:gd name="connsiteY3" fmla="*/ 6098461 h 6422991"/>
                <a:gd name="connsiteX4" fmla="*/ 2911657 w 5666934"/>
                <a:gd name="connsiteY4" fmla="*/ 6416730 h 6422991"/>
                <a:gd name="connsiteX5" fmla="*/ 0 w 5666934"/>
                <a:gd name="connsiteY5" fmla="*/ 4287711 h 6422991"/>
                <a:gd name="connsiteX6" fmla="*/ 0 w 5666934"/>
                <a:gd name="connsiteY6" fmla="*/ 4287711 h 6422991"/>
                <a:gd name="connsiteX7" fmla="*/ 0 w 5666934"/>
                <a:gd name="connsiteY7" fmla="*/ 14836 h 6422991"/>
                <a:gd name="connsiteX8" fmla="*/ 0 w 5666934"/>
                <a:gd name="connsiteY8" fmla="*/ 0 h 6422991"/>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0" fmla="*/ 0 w 5666934"/>
                <a:gd name="connsiteY0" fmla="*/ 0 h 6417025"/>
                <a:gd name="connsiteX1" fmla="*/ 4398550 w 5666934"/>
                <a:gd name="connsiteY1" fmla="*/ 9502 h 6417025"/>
                <a:gd name="connsiteX2" fmla="*/ 5666934 w 5666934"/>
                <a:gd name="connsiteY2" fmla="*/ 0 h 6417025"/>
                <a:gd name="connsiteX3" fmla="*/ 5666934 w 5666934"/>
                <a:gd name="connsiteY3" fmla="*/ 4532511 h 6417025"/>
                <a:gd name="connsiteX4" fmla="*/ 4378585 w 5666934"/>
                <a:gd name="connsiteY4" fmla="*/ 6098461 h 6417025"/>
                <a:gd name="connsiteX5" fmla="*/ 2911657 w 5666934"/>
                <a:gd name="connsiteY5" fmla="*/ 6416730 h 6417025"/>
                <a:gd name="connsiteX6" fmla="*/ 0 w 5666934"/>
                <a:gd name="connsiteY6" fmla="*/ 4287711 h 6417025"/>
                <a:gd name="connsiteX7" fmla="*/ 0 w 5666934"/>
                <a:gd name="connsiteY7" fmla="*/ 4287711 h 6417025"/>
                <a:gd name="connsiteX8" fmla="*/ 0 w 5666934"/>
                <a:gd name="connsiteY8" fmla="*/ 14836 h 6417025"/>
                <a:gd name="connsiteX9" fmla="*/ 0 w 5666934"/>
                <a:gd name="connsiteY9" fmla="*/ 0 h 6417025"/>
                <a:gd name="connsiteX0" fmla="*/ 4398550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5666934 w 5666934"/>
                <a:gd name="connsiteY2" fmla="*/ 4532511 h 6417025"/>
                <a:gd name="connsiteX3" fmla="*/ 4378585 w 5666934"/>
                <a:gd name="connsiteY3" fmla="*/ 6098461 h 6417025"/>
                <a:gd name="connsiteX4" fmla="*/ 2911657 w 5666934"/>
                <a:gd name="connsiteY4" fmla="*/ 6416730 h 6417025"/>
                <a:gd name="connsiteX5" fmla="*/ 0 w 5666934"/>
                <a:gd name="connsiteY5" fmla="*/ 4287711 h 6417025"/>
                <a:gd name="connsiteX6" fmla="*/ 0 w 5666934"/>
                <a:gd name="connsiteY6" fmla="*/ 4287711 h 6417025"/>
                <a:gd name="connsiteX7" fmla="*/ 0 w 5666934"/>
                <a:gd name="connsiteY7" fmla="*/ 14836 h 6417025"/>
                <a:gd name="connsiteX8" fmla="*/ 0 w 5666934"/>
                <a:gd name="connsiteY8" fmla="*/ 0 h 6417025"/>
                <a:gd name="connsiteX9" fmla="*/ 4489990 w 5666934"/>
                <a:gd name="connsiteY9" fmla="*/ 100942 h 6417025"/>
                <a:gd name="connsiteX0" fmla="*/ 4951137 w 5666934"/>
                <a:gd name="connsiteY0" fmla="*/ 9502 h 6417025"/>
                <a:gd name="connsiteX1" fmla="*/ 5666934 w 5666934"/>
                <a:gd name="connsiteY1" fmla="*/ 0 h 6417025"/>
                <a:gd name="connsiteX2" fmla="*/ 4378585 w 5666934"/>
                <a:gd name="connsiteY2" fmla="*/ 6098461 h 6417025"/>
                <a:gd name="connsiteX3" fmla="*/ 2911657 w 5666934"/>
                <a:gd name="connsiteY3" fmla="*/ 6416730 h 6417025"/>
                <a:gd name="connsiteX4" fmla="*/ 0 w 5666934"/>
                <a:gd name="connsiteY4" fmla="*/ 4287711 h 6417025"/>
                <a:gd name="connsiteX5" fmla="*/ 0 w 5666934"/>
                <a:gd name="connsiteY5" fmla="*/ 4287711 h 6417025"/>
                <a:gd name="connsiteX6" fmla="*/ 0 w 5666934"/>
                <a:gd name="connsiteY6" fmla="*/ 14836 h 6417025"/>
                <a:gd name="connsiteX7" fmla="*/ 0 w 5666934"/>
                <a:gd name="connsiteY7" fmla="*/ 0 h 6417025"/>
                <a:gd name="connsiteX8" fmla="*/ 4489990 w 5666934"/>
                <a:gd name="connsiteY8"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89990 w 4951137"/>
                <a:gd name="connsiteY7" fmla="*/ 100942 h 6417025"/>
                <a:gd name="connsiteX0" fmla="*/ 4951137 w 4951137"/>
                <a:gd name="connsiteY0" fmla="*/ 9502 h 6417025"/>
                <a:gd name="connsiteX1" fmla="*/ 4378585 w 4951137"/>
                <a:gd name="connsiteY1" fmla="*/ 6098461 h 6417025"/>
                <a:gd name="connsiteX2" fmla="*/ 2911657 w 4951137"/>
                <a:gd name="connsiteY2" fmla="*/ 6416730 h 6417025"/>
                <a:gd name="connsiteX3" fmla="*/ 0 w 4951137"/>
                <a:gd name="connsiteY3" fmla="*/ 4287711 h 6417025"/>
                <a:gd name="connsiteX4" fmla="*/ 0 w 4951137"/>
                <a:gd name="connsiteY4" fmla="*/ 4287711 h 6417025"/>
                <a:gd name="connsiteX5" fmla="*/ 0 w 4951137"/>
                <a:gd name="connsiteY5" fmla="*/ 14836 h 6417025"/>
                <a:gd name="connsiteX6" fmla="*/ 0 w 4951137"/>
                <a:gd name="connsiteY6" fmla="*/ 0 h 6417025"/>
                <a:gd name="connsiteX7" fmla="*/ 4496569 w 4951137"/>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84069 w 4496569"/>
                <a:gd name="connsiteY0" fmla="*/ 35815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84069 w 4496569"/>
                <a:gd name="connsiteY8" fmla="*/ 35815 h 6417025"/>
                <a:gd name="connsiteX0" fmla="*/ 4490647 w 4496569"/>
                <a:gd name="connsiteY0" fmla="*/ 305530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8" fmla="*/ 4490647 w 4496569"/>
                <a:gd name="connsiteY8" fmla="*/ 305530 h 6417025"/>
                <a:gd name="connsiteX0" fmla="*/ 4496569 w 4496569"/>
                <a:gd name="connsiteY0" fmla="*/ 8844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7" fmla="*/ 4496569 w 4496569"/>
                <a:gd name="connsiteY7" fmla="*/ 8844 h 6417025"/>
                <a:gd name="connsiteX0" fmla="*/ 4496569 w 4588009"/>
                <a:gd name="connsiteY0" fmla="*/ 8844 h 6417025"/>
                <a:gd name="connsiteX1" fmla="*/ 4378585 w 4588009"/>
                <a:gd name="connsiteY1" fmla="*/ 6098461 h 6417025"/>
                <a:gd name="connsiteX2" fmla="*/ 2911657 w 4588009"/>
                <a:gd name="connsiteY2" fmla="*/ 6416730 h 6417025"/>
                <a:gd name="connsiteX3" fmla="*/ 0 w 4588009"/>
                <a:gd name="connsiteY3" fmla="*/ 4287711 h 6417025"/>
                <a:gd name="connsiteX4" fmla="*/ 0 w 4588009"/>
                <a:gd name="connsiteY4" fmla="*/ 4287711 h 6417025"/>
                <a:gd name="connsiteX5" fmla="*/ 0 w 4588009"/>
                <a:gd name="connsiteY5" fmla="*/ 14836 h 6417025"/>
                <a:gd name="connsiteX6" fmla="*/ 0 w 4588009"/>
                <a:gd name="connsiteY6" fmla="*/ 0 h 6417025"/>
                <a:gd name="connsiteX7" fmla="*/ 4588009 w 4588009"/>
                <a:gd name="connsiteY7" fmla="*/ 100284 h 6417025"/>
                <a:gd name="connsiteX0" fmla="*/ 4496569 w 4496569"/>
                <a:gd name="connsiteY0" fmla="*/ 385639 h 6793820"/>
                <a:gd name="connsiteX1" fmla="*/ 4378585 w 4496569"/>
                <a:gd name="connsiteY1" fmla="*/ 6475256 h 6793820"/>
                <a:gd name="connsiteX2" fmla="*/ 2911657 w 4496569"/>
                <a:gd name="connsiteY2" fmla="*/ 6793525 h 6793820"/>
                <a:gd name="connsiteX3" fmla="*/ 0 w 4496569"/>
                <a:gd name="connsiteY3" fmla="*/ 4664506 h 6793820"/>
                <a:gd name="connsiteX4" fmla="*/ 0 w 4496569"/>
                <a:gd name="connsiteY4" fmla="*/ 4664506 h 6793820"/>
                <a:gd name="connsiteX5" fmla="*/ 0 w 4496569"/>
                <a:gd name="connsiteY5" fmla="*/ 391631 h 6793820"/>
                <a:gd name="connsiteX6" fmla="*/ 0 w 4496569"/>
                <a:gd name="connsiteY6" fmla="*/ 376795 h 6793820"/>
                <a:gd name="connsiteX7" fmla="*/ 3806130 w 4496569"/>
                <a:gd name="connsiteY7" fmla="*/ 0 h 6793820"/>
                <a:gd name="connsiteX0" fmla="*/ 4496569 w 4496569"/>
                <a:gd name="connsiteY0" fmla="*/ 8844 h 6417025"/>
                <a:gd name="connsiteX1" fmla="*/ 4378585 w 4496569"/>
                <a:gd name="connsiteY1" fmla="*/ 6098461 h 6417025"/>
                <a:gd name="connsiteX2" fmla="*/ 2911657 w 4496569"/>
                <a:gd name="connsiteY2" fmla="*/ 6416730 h 6417025"/>
                <a:gd name="connsiteX3" fmla="*/ 0 w 4496569"/>
                <a:gd name="connsiteY3" fmla="*/ 4287711 h 6417025"/>
                <a:gd name="connsiteX4" fmla="*/ 0 w 4496569"/>
                <a:gd name="connsiteY4" fmla="*/ 4287711 h 6417025"/>
                <a:gd name="connsiteX5" fmla="*/ 0 w 4496569"/>
                <a:gd name="connsiteY5" fmla="*/ 14836 h 6417025"/>
                <a:gd name="connsiteX6" fmla="*/ 0 w 4496569"/>
                <a:gd name="connsiteY6" fmla="*/ 0 h 6417025"/>
                <a:gd name="connsiteX0" fmla="*/ 4378585 w 4378585"/>
                <a:gd name="connsiteY0" fmla="*/ 6098461 h 6417025"/>
                <a:gd name="connsiteX1" fmla="*/ 2911657 w 4378585"/>
                <a:gd name="connsiteY1" fmla="*/ 6416730 h 6417025"/>
                <a:gd name="connsiteX2" fmla="*/ 0 w 4378585"/>
                <a:gd name="connsiteY2" fmla="*/ 4287711 h 6417025"/>
                <a:gd name="connsiteX3" fmla="*/ 0 w 4378585"/>
                <a:gd name="connsiteY3" fmla="*/ 4287711 h 6417025"/>
                <a:gd name="connsiteX4" fmla="*/ 0 w 4378585"/>
                <a:gd name="connsiteY4" fmla="*/ 14836 h 6417025"/>
                <a:gd name="connsiteX5" fmla="*/ 0 w 4378585"/>
                <a:gd name="connsiteY5" fmla="*/ 0 h 6417025"/>
                <a:gd name="connsiteX0" fmla="*/ 2911657 w 2911657"/>
                <a:gd name="connsiteY0" fmla="*/ 6416730 h 6417025"/>
                <a:gd name="connsiteX1" fmla="*/ 0 w 2911657"/>
                <a:gd name="connsiteY1" fmla="*/ 4287711 h 6417025"/>
                <a:gd name="connsiteX2" fmla="*/ 0 w 2911657"/>
                <a:gd name="connsiteY2" fmla="*/ 4287711 h 6417025"/>
                <a:gd name="connsiteX3" fmla="*/ 0 w 2911657"/>
                <a:gd name="connsiteY3" fmla="*/ 14836 h 6417025"/>
                <a:gd name="connsiteX4" fmla="*/ 0 w 2911657"/>
                <a:gd name="connsiteY4" fmla="*/ 0 h 64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657" h="6417025">
                  <a:moveTo>
                    <a:pt x="2911657" y="6416730"/>
                  </a:moveTo>
                  <a:cubicBezTo>
                    <a:pt x="2911657" y="6416730"/>
                    <a:pt x="0" y="6490912"/>
                    <a:pt x="0" y="4287711"/>
                  </a:cubicBezTo>
                  <a:lnTo>
                    <a:pt x="0" y="4287711"/>
                  </a:lnTo>
                  <a:lnTo>
                    <a:pt x="0" y="14836"/>
                  </a:lnTo>
                  <a:lnTo>
                    <a:pt x="0" y="0"/>
                  </a:lnTo>
                </a:path>
              </a:pathLst>
            </a:custGeom>
            <a:noFill/>
            <a:ln w="56398" cap="flat">
              <a:solidFill>
                <a:srgbClr val="84AFDD"/>
              </a:solidFill>
              <a:prstDash val="solid"/>
              <a:miter/>
            </a:ln>
          </p:spPr>
          <p:txBody>
            <a:bodyPr rtlCol="0" anchor="ctr"/>
            <a:lstStyle/>
            <a:p>
              <a:endParaRPr lang="es-PA"/>
            </a:p>
          </p:txBody>
        </p:sp>
        <p:pic>
          <p:nvPicPr>
            <p:cNvPr id="11" name="Gráfico 10">
              <a:extLst>
                <a:ext uri="{FF2B5EF4-FFF2-40B4-BE49-F238E27FC236}">
                  <a16:creationId xmlns:a16="http://schemas.microsoft.com/office/drawing/2014/main" id="{53CFE523-039F-78CE-94C0-00AB72F04AA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3117" y="3248483"/>
              <a:ext cx="1568883" cy="1895072"/>
            </a:xfrm>
            <a:prstGeom prst="rect">
              <a:avLst/>
            </a:prstGeom>
          </p:spPr>
        </p:pic>
        <p:pic>
          <p:nvPicPr>
            <p:cNvPr id="12" name="Gráfico 11">
              <a:extLst>
                <a:ext uri="{FF2B5EF4-FFF2-40B4-BE49-F238E27FC236}">
                  <a16:creationId xmlns:a16="http://schemas.microsoft.com/office/drawing/2014/main" id="{B0994762-2638-6A08-F81C-01C9C3A2EF86}"/>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0815" y="495473"/>
              <a:ext cx="1697985" cy="954941"/>
            </a:xfrm>
            <a:prstGeom prst="rect">
              <a:avLst/>
            </a:prstGeom>
          </p:spPr>
        </p:pic>
      </p:grpSp>
      <p:sp>
        <p:nvSpPr>
          <p:cNvPr id="4" name="Título 1">
            <a:extLst>
              <a:ext uri="{FF2B5EF4-FFF2-40B4-BE49-F238E27FC236}">
                <a16:creationId xmlns:a16="http://schemas.microsoft.com/office/drawing/2014/main" id="{5CC19B55-D724-36BD-C9F4-D8A7CCA7B90E}"/>
              </a:ext>
            </a:extLst>
          </p:cNvPr>
          <p:cNvSpPr>
            <a:spLocks noGrp="1"/>
          </p:cNvSpPr>
          <p:nvPr>
            <p:ph type="title" hasCustomPrompt="1"/>
          </p:nvPr>
        </p:nvSpPr>
        <p:spPr>
          <a:xfrm>
            <a:off x="724436" y="2246050"/>
            <a:ext cx="6847321" cy="2201663"/>
          </a:xfrm>
        </p:spPr>
        <p:txBody>
          <a:bodyPr>
            <a:normAutofit/>
          </a:bodyPr>
          <a:lstStyle>
            <a:lvl1pPr>
              <a:defRPr sz="4000" b="1">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 de la transición de temas</a:t>
            </a:r>
            <a:endParaRPr lang="es-PA" dirty="0"/>
          </a:p>
        </p:txBody>
      </p:sp>
    </p:spTree>
    <p:extLst>
      <p:ext uri="{BB962C8B-B14F-4D97-AF65-F5344CB8AC3E}">
        <p14:creationId xmlns:p14="http://schemas.microsoft.com/office/powerpoint/2010/main" val="2817747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58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ontent_A2a">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12" name="Título 2">
            <a:extLst>
              <a:ext uri="{FF2B5EF4-FFF2-40B4-BE49-F238E27FC236}">
                <a16:creationId xmlns:a16="http://schemas.microsoft.com/office/drawing/2014/main" id="{3FD8724F-A68A-A28B-264A-8EB3D81995B4}"/>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A0457C91-FAA8-B341-556D-61A040114AB3}"/>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3" name="TextBox 2">
            <a:extLst>
              <a:ext uri="{FF2B5EF4-FFF2-40B4-BE49-F238E27FC236}">
                <a16:creationId xmlns:a16="http://schemas.microsoft.com/office/drawing/2014/main" id="{E4C6D4D5-8B29-C783-E8B1-308660981FBD}"/>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9850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ntent_A2a_TWOLANGUAGES_a">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12" name="Título 2">
            <a:extLst>
              <a:ext uri="{FF2B5EF4-FFF2-40B4-BE49-F238E27FC236}">
                <a16:creationId xmlns:a16="http://schemas.microsoft.com/office/drawing/2014/main" id="{3FD8724F-A68A-A28B-264A-8EB3D81995B4}"/>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0307B131-D7E9-114A-8CA6-5DAADAB1B9E7}"/>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3" name="Text Placeholder 10">
            <a:extLst>
              <a:ext uri="{FF2B5EF4-FFF2-40B4-BE49-F238E27FC236}">
                <a16:creationId xmlns:a16="http://schemas.microsoft.com/office/drawing/2014/main" id="{51007511-E17E-B9E9-8A65-F3EBB6277B4B}"/>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7" name="TextBox 6">
            <a:extLst>
              <a:ext uri="{FF2B5EF4-FFF2-40B4-BE49-F238E27FC236}">
                <a16:creationId xmlns:a16="http://schemas.microsoft.com/office/drawing/2014/main" id="{0FB39B3A-17DC-CFB5-E0F2-7E57E03CDBF6}"/>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622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ntent_A2a_TWOLANGUAGES_b">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3" name="Título 2">
            <a:extLst>
              <a:ext uri="{FF2B5EF4-FFF2-40B4-BE49-F238E27FC236}">
                <a16:creationId xmlns:a16="http://schemas.microsoft.com/office/drawing/2014/main" id="{931A9221-AC31-E47D-42E7-16F82FAACF7F}"/>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6" name="Picture Placeholder 2">
            <a:extLst>
              <a:ext uri="{FF2B5EF4-FFF2-40B4-BE49-F238E27FC236}">
                <a16:creationId xmlns:a16="http://schemas.microsoft.com/office/drawing/2014/main" id="{3A357EDE-0F34-B833-27A4-BB09D2DF6F7C}"/>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imagen</a:t>
            </a:r>
            <a:endParaRPr lang="es-419" dirty="0"/>
          </a:p>
        </p:txBody>
      </p:sp>
      <p:sp>
        <p:nvSpPr>
          <p:cNvPr id="7" name="Text Placeholder 10">
            <a:extLst>
              <a:ext uri="{FF2B5EF4-FFF2-40B4-BE49-F238E27FC236}">
                <a16:creationId xmlns:a16="http://schemas.microsoft.com/office/drawing/2014/main" id="{38625416-D89D-872C-17A8-31E9F1358237}"/>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8" name="Text Placeholder 10">
            <a:extLst>
              <a:ext uri="{FF2B5EF4-FFF2-40B4-BE49-F238E27FC236}">
                <a16:creationId xmlns:a16="http://schemas.microsoft.com/office/drawing/2014/main" id="{C6085A98-C86B-06A6-E71B-F3D13DFCB43D}"/>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9" name="TextBox 8">
            <a:extLst>
              <a:ext uri="{FF2B5EF4-FFF2-40B4-BE49-F238E27FC236}">
                <a16:creationId xmlns:a16="http://schemas.microsoft.com/office/drawing/2014/main" id="{826D86CB-824E-3B05-BD2B-466B92E6D50E}"/>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73008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ontent_A2c">
    <p:spTree>
      <p:nvGrpSpPr>
        <p:cNvPr id="1" name=""/>
        <p:cNvGrpSpPr/>
        <p:nvPr/>
      </p:nvGrpSpPr>
      <p:grpSpPr>
        <a:xfrm>
          <a:off x="0" y="0"/>
          <a:ext cx="0" cy="0"/>
          <a:chOff x="0" y="0"/>
          <a:chExt cx="0" cy="0"/>
        </a:xfrm>
      </p:grpSpPr>
      <p:sp>
        <p:nvSpPr>
          <p:cNvPr id="15" name="Forma libre 14">
            <a:extLst>
              <a:ext uri="{FF2B5EF4-FFF2-40B4-BE49-F238E27FC236}">
                <a16:creationId xmlns:a16="http://schemas.microsoft.com/office/drawing/2014/main" id="{4967E802-EB19-AC51-3AB1-4BA3844D86AE}"/>
              </a:ext>
            </a:extLst>
          </p:cNvPr>
          <p:cNvSpPr>
            <a:spLocks noGrp="1" noRot="1" noMove="1" noResize="1" noEditPoints="1" noAdjustHandles="1" noChangeArrowheads="1" noChangeShapeType="1"/>
          </p:cNvSpPr>
          <p:nvPr/>
        </p:nvSpPr>
        <p:spPr>
          <a:xfrm>
            <a:off x="-56594" y="-547"/>
            <a:ext cx="421438" cy="2439024"/>
          </a:xfrm>
          <a:custGeom>
            <a:avLst/>
            <a:gdLst>
              <a:gd name="connsiteX0" fmla="*/ 0 w 2313479"/>
              <a:gd name="connsiteY0" fmla="*/ 0 h 2619690"/>
              <a:gd name="connsiteX1" fmla="*/ 2313480 w 2313479"/>
              <a:gd name="connsiteY1" fmla="*/ 0 h 2619690"/>
              <a:gd name="connsiteX2" fmla="*/ 2313480 w 2313479"/>
              <a:gd name="connsiteY2" fmla="*/ 1850355 h 2619690"/>
              <a:gd name="connsiteX3" fmla="*/ 1188661 w 2313479"/>
              <a:gd name="connsiteY3" fmla="*/ 2619570 h 2619690"/>
              <a:gd name="connsiteX4" fmla="*/ 0 w 2313479"/>
              <a:gd name="connsiteY4" fmla="*/ 1750418 h 2619690"/>
              <a:gd name="connsiteX5" fmla="*/ 0 w 2313479"/>
              <a:gd name="connsiteY5" fmla="*/ 1750418 h 2619690"/>
              <a:gd name="connsiteX6" fmla="*/ 0 w 2313479"/>
              <a:gd name="connsiteY6" fmla="*/ 6057 h 2619690"/>
              <a:gd name="connsiteX7" fmla="*/ 0 w 2313479"/>
              <a:gd name="connsiteY7" fmla="*/ 0 h 2619690"/>
              <a:gd name="connsiteX0" fmla="*/ 1188661 w 2313480"/>
              <a:gd name="connsiteY0" fmla="*/ 2619570 h 2711010"/>
              <a:gd name="connsiteX1" fmla="*/ 0 w 2313480"/>
              <a:gd name="connsiteY1" fmla="*/ 1750418 h 2711010"/>
              <a:gd name="connsiteX2" fmla="*/ 0 w 2313480"/>
              <a:gd name="connsiteY2" fmla="*/ 1750418 h 2711010"/>
              <a:gd name="connsiteX3" fmla="*/ 0 w 2313480"/>
              <a:gd name="connsiteY3" fmla="*/ 6057 h 2711010"/>
              <a:gd name="connsiteX4" fmla="*/ 0 w 2313480"/>
              <a:gd name="connsiteY4" fmla="*/ 0 h 2711010"/>
              <a:gd name="connsiteX5" fmla="*/ 2313480 w 2313480"/>
              <a:gd name="connsiteY5" fmla="*/ 0 h 2711010"/>
              <a:gd name="connsiteX6" fmla="*/ 2313480 w 2313480"/>
              <a:gd name="connsiteY6" fmla="*/ 1850355 h 2711010"/>
              <a:gd name="connsiteX7" fmla="*/ 1280101 w 2313480"/>
              <a:gd name="connsiteY7" fmla="*/ 2711010 h 2711010"/>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280101 w 2313480"/>
              <a:gd name="connsiteY7"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0" fmla="*/ 1188661 w 2313480"/>
              <a:gd name="connsiteY0" fmla="*/ 2619570 h 2631497"/>
              <a:gd name="connsiteX1" fmla="*/ 0 w 2313480"/>
              <a:gd name="connsiteY1" fmla="*/ 1750418 h 2631497"/>
              <a:gd name="connsiteX2" fmla="*/ 0 w 2313480"/>
              <a:gd name="connsiteY2" fmla="*/ 1750418 h 2631497"/>
              <a:gd name="connsiteX3" fmla="*/ 0 w 2313480"/>
              <a:gd name="connsiteY3" fmla="*/ 6057 h 2631497"/>
              <a:gd name="connsiteX4" fmla="*/ 0 w 2313480"/>
              <a:gd name="connsiteY4" fmla="*/ 0 h 2631497"/>
              <a:gd name="connsiteX5" fmla="*/ 2313480 w 2313480"/>
              <a:gd name="connsiteY5" fmla="*/ 0 h 2631497"/>
              <a:gd name="connsiteX6" fmla="*/ 2313480 w 2313480"/>
              <a:gd name="connsiteY6" fmla="*/ 1850355 h 2631497"/>
              <a:gd name="connsiteX7" fmla="*/ 1842620 w 2313480"/>
              <a:gd name="connsiteY7" fmla="*/ 2445027 h 2631497"/>
              <a:gd name="connsiteX8" fmla="*/ 1280101 w 2313480"/>
              <a:gd name="connsiteY8" fmla="*/ 2631497 h 2631497"/>
              <a:gd name="connsiteX9" fmla="*/ 1188661 w 2313480"/>
              <a:gd name="connsiteY9" fmla="*/ 261957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934060 w 2313480"/>
              <a:gd name="connsiteY9" fmla="*/ 2536467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2313480 w 2313480"/>
              <a:gd name="connsiteY7" fmla="*/ 0 h 2631497"/>
              <a:gd name="connsiteX8" fmla="*/ 2313480 w 2313480"/>
              <a:gd name="connsiteY8" fmla="*/ 1850355 h 2631497"/>
              <a:gd name="connsiteX9" fmla="*/ 1847921 w 2313480"/>
              <a:gd name="connsiteY9" fmla="*/ 2463580 h 2631497"/>
              <a:gd name="connsiteX0" fmla="*/ 1842620 w 2313480"/>
              <a:gd name="connsiteY0" fmla="*/ 2445027 h 2631497"/>
              <a:gd name="connsiteX1" fmla="*/ 1280101 w 2313480"/>
              <a:gd name="connsiteY1" fmla="*/ 2631497 h 2631497"/>
              <a:gd name="connsiteX2" fmla="*/ 1188661 w 2313480"/>
              <a:gd name="connsiteY2" fmla="*/ 2619570 h 2631497"/>
              <a:gd name="connsiteX3" fmla="*/ 0 w 2313480"/>
              <a:gd name="connsiteY3" fmla="*/ 1750418 h 2631497"/>
              <a:gd name="connsiteX4" fmla="*/ 0 w 2313480"/>
              <a:gd name="connsiteY4" fmla="*/ 1750418 h 2631497"/>
              <a:gd name="connsiteX5" fmla="*/ 0 w 2313480"/>
              <a:gd name="connsiteY5" fmla="*/ 6057 h 2631497"/>
              <a:gd name="connsiteX6" fmla="*/ 0 w 2313480"/>
              <a:gd name="connsiteY6" fmla="*/ 0 h 2631497"/>
              <a:gd name="connsiteX7" fmla="*/ 1895628 w 2313480"/>
              <a:gd name="connsiteY7" fmla="*/ 6627 h 2631497"/>
              <a:gd name="connsiteX8" fmla="*/ 2313480 w 2313480"/>
              <a:gd name="connsiteY8" fmla="*/ 0 h 2631497"/>
              <a:gd name="connsiteX9" fmla="*/ 2313480 w 2313480"/>
              <a:gd name="connsiteY9" fmla="*/ 1850355 h 2631497"/>
              <a:gd name="connsiteX10" fmla="*/ 1847921 w 2313480"/>
              <a:gd name="connsiteY10" fmla="*/ 2463580 h 2631497"/>
              <a:gd name="connsiteX0" fmla="*/ 1690220 w 2313480"/>
              <a:gd name="connsiteY0" fmla="*/ 2531166 h 2636415"/>
              <a:gd name="connsiteX1" fmla="*/ 1280101 w 2313480"/>
              <a:gd name="connsiteY1" fmla="*/ 2631497 h 2636415"/>
              <a:gd name="connsiteX2" fmla="*/ 1188661 w 2313480"/>
              <a:gd name="connsiteY2" fmla="*/ 2619570 h 2636415"/>
              <a:gd name="connsiteX3" fmla="*/ 0 w 2313480"/>
              <a:gd name="connsiteY3" fmla="*/ 1750418 h 2636415"/>
              <a:gd name="connsiteX4" fmla="*/ 0 w 2313480"/>
              <a:gd name="connsiteY4" fmla="*/ 1750418 h 2636415"/>
              <a:gd name="connsiteX5" fmla="*/ 0 w 2313480"/>
              <a:gd name="connsiteY5" fmla="*/ 6057 h 2636415"/>
              <a:gd name="connsiteX6" fmla="*/ 0 w 2313480"/>
              <a:gd name="connsiteY6" fmla="*/ 0 h 2636415"/>
              <a:gd name="connsiteX7" fmla="*/ 1895628 w 2313480"/>
              <a:gd name="connsiteY7" fmla="*/ 6627 h 2636415"/>
              <a:gd name="connsiteX8" fmla="*/ 2313480 w 2313480"/>
              <a:gd name="connsiteY8" fmla="*/ 0 h 2636415"/>
              <a:gd name="connsiteX9" fmla="*/ 2313480 w 2313480"/>
              <a:gd name="connsiteY9" fmla="*/ 1850355 h 2636415"/>
              <a:gd name="connsiteX10" fmla="*/ 1847921 w 2313480"/>
              <a:gd name="connsiteY10" fmla="*/ 2463580 h 2636415"/>
              <a:gd name="connsiteX0" fmla="*/ 1280101 w 2313480"/>
              <a:gd name="connsiteY0" fmla="*/ 2631497 h 2636415"/>
              <a:gd name="connsiteX1" fmla="*/ 1188661 w 2313480"/>
              <a:gd name="connsiteY1" fmla="*/ 2619570 h 2636415"/>
              <a:gd name="connsiteX2" fmla="*/ 0 w 2313480"/>
              <a:gd name="connsiteY2" fmla="*/ 1750418 h 2636415"/>
              <a:gd name="connsiteX3" fmla="*/ 0 w 2313480"/>
              <a:gd name="connsiteY3" fmla="*/ 1750418 h 2636415"/>
              <a:gd name="connsiteX4" fmla="*/ 0 w 2313480"/>
              <a:gd name="connsiteY4" fmla="*/ 6057 h 2636415"/>
              <a:gd name="connsiteX5" fmla="*/ 0 w 2313480"/>
              <a:gd name="connsiteY5" fmla="*/ 0 h 2636415"/>
              <a:gd name="connsiteX6" fmla="*/ 1895628 w 2313480"/>
              <a:gd name="connsiteY6" fmla="*/ 6627 h 2636415"/>
              <a:gd name="connsiteX7" fmla="*/ 2313480 w 2313480"/>
              <a:gd name="connsiteY7" fmla="*/ 0 h 2636415"/>
              <a:gd name="connsiteX8" fmla="*/ 2313480 w 2313480"/>
              <a:gd name="connsiteY8" fmla="*/ 1850355 h 2636415"/>
              <a:gd name="connsiteX9" fmla="*/ 1847921 w 2313480"/>
              <a:gd name="connsiteY9" fmla="*/ 2463580 h 2636415"/>
              <a:gd name="connsiteX0" fmla="*/ 1188661 w 2313480"/>
              <a:gd name="connsiteY0" fmla="*/ 2619570 h 2619690"/>
              <a:gd name="connsiteX1" fmla="*/ 0 w 2313480"/>
              <a:gd name="connsiteY1" fmla="*/ 1750418 h 2619690"/>
              <a:gd name="connsiteX2" fmla="*/ 0 w 2313480"/>
              <a:gd name="connsiteY2" fmla="*/ 1750418 h 2619690"/>
              <a:gd name="connsiteX3" fmla="*/ 0 w 2313480"/>
              <a:gd name="connsiteY3" fmla="*/ 6057 h 2619690"/>
              <a:gd name="connsiteX4" fmla="*/ 0 w 2313480"/>
              <a:gd name="connsiteY4" fmla="*/ 0 h 2619690"/>
              <a:gd name="connsiteX5" fmla="*/ 1895628 w 2313480"/>
              <a:gd name="connsiteY5" fmla="*/ 6627 h 2619690"/>
              <a:gd name="connsiteX6" fmla="*/ 2313480 w 2313480"/>
              <a:gd name="connsiteY6" fmla="*/ 0 h 2619690"/>
              <a:gd name="connsiteX7" fmla="*/ 2313480 w 2313480"/>
              <a:gd name="connsiteY7" fmla="*/ 1850355 h 2619690"/>
              <a:gd name="connsiteX8" fmla="*/ 1847921 w 2313480"/>
              <a:gd name="connsiteY8" fmla="*/ 2463580 h 2619690"/>
              <a:gd name="connsiteX0" fmla="*/ 0 w 2313480"/>
              <a:gd name="connsiteY0" fmla="*/ 1750418 h 2463580"/>
              <a:gd name="connsiteX1" fmla="*/ 0 w 2313480"/>
              <a:gd name="connsiteY1" fmla="*/ 1750418 h 2463580"/>
              <a:gd name="connsiteX2" fmla="*/ 0 w 2313480"/>
              <a:gd name="connsiteY2" fmla="*/ 6057 h 2463580"/>
              <a:gd name="connsiteX3" fmla="*/ 0 w 2313480"/>
              <a:gd name="connsiteY3" fmla="*/ 0 h 2463580"/>
              <a:gd name="connsiteX4" fmla="*/ 1895628 w 2313480"/>
              <a:gd name="connsiteY4" fmla="*/ 6627 h 2463580"/>
              <a:gd name="connsiteX5" fmla="*/ 2313480 w 2313480"/>
              <a:gd name="connsiteY5" fmla="*/ 0 h 2463580"/>
              <a:gd name="connsiteX6" fmla="*/ 2313480 w 2313480"/>
              <a:gd name="connsiteY6" fmla="*/ 1850355 h 2463580"/>
              <a:gd name="connsiteX7" fmla="*/ 1847921 w 2313480"/>
              <a:gd name="connsiteY7" fmla="*/ 2463580 h 2463580"/>
              <a:gd name="connsiteX0" fmla="*/ 0 w 2313480"/>
              <a:gd name="connsiteY0" fmla="*/ 1750418 h 2463580"/>
              <a:gd name="connsiteX1" fmla="*/ 0 w 2313480"/>
              <a:gd name="connsiteY1" fmla="*/ 6057 h 2463580"/>
              <a:gd name="connsiteX2" fmla="*/ 0 w 2313480"/>
              <a:gd name="connsiteY2" fmla="*/ 0 h 2463580"/>
              <a:gd name="connsiteX3" fmla="*/ 1895628 w 2313480"/>
              <a:gd name="connsiteY3" fmla="*/ 6627 h 2463580"/>
              <a:gd name="connsiteX4" fmla="*/ 2313480 w 2313480"/>
              <a:gd name="connsiteY4" fmla="*/ 0 h 2463580"/>
              <a:gd name="connsiteX5" fmla="*/ 2313480 w 2313480"/>
              <a:gd name="connsiteY5" fmla="*/ 1850355 h 2463580"/>
              <a:gd name="connsiteX6" fmla="*/ 1847921 w 2313480"/>
              <a:gd name="connsiteY6" fmla="*/ 2463580 h 2463580"/>
              <a:gd name="connsiteX0" fmla="*/ 0 w 2313480"/>
              <a:gd name="connsiteY0" fmla="*/ 6057 h 2463580"/>
              <a:gd name="connsiteX1" fmla="*/ 0 w 2313480"/>
              <a:gd name="connsiteY1" fmla="*/ 0 h 2463580"/>
              <a:gd name="connsiteX2" fmla="*/ 1895628 w 2313480"/>
              <a:gd name="connsiteY2" fmla="*/ 6627 h 2463580"/>
              <a:gd name="connsiteX3" fmla="*/ 2313480 w 2313480"/>
              <a:gd name="connsiteY3" fmla="*/ 0 h 2463580"/>
              <a:gd name="connsiteX4" fmla="*/ 2313480 w 2313480"/>
              <a:gd name="connsiteY4" fmla="*/ 1850355 h 2463580"/>
              <a:gd name="connsiteX5" fmla="*/ 1847921 w 2313480"/>
              <a:gd name="connsiteY5" fmla="*/ 2463580 h 2463580"/>
              <a:gd name="connsiteX0" fmla="*/ 0 w 2313480"/>
              <a:gd name="connsiteY0" fmla="*/ 6057 h 2463580"/>
              <a:gd name="connsiteX1" fmla="*/ 1895628 w 2313480"/>
              <a:gd name="connsiteY1" fmla="*/ 6627 h 2463580"/>
              <a:gd name="connsiteX2" fmla="*/ 2313480 w 2313480"/>
              <a:gd name="connsiteY2" fmla="*/ 0 h 2463580"/>
              <a:gd name="connsiteX3" fmla="*/ 2313480 w 2313480"/>
              <a:gd name="connsiteY3" fmla="*/ 1850355 h 2463580"/>
              <a:gd name="connsiteX4" fmla="*/ 1847921 w 2313480"/>
              <a:gd name="connsiteY4"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0" fmla="*/ 47707 w 465559"/>
              <a:gd name="connsiteY0" fmla="*/ 6627 h 2463580"/>
              <a:gd name="connsiteX1" fmla="*/ 465559 w 465559"/>
              <a:gd name="connsiteY1" fmla="*/ 0 h 2463580"/>
              <a:gd name="connsiteX2" fmla="*/ 465559 w 465559"/>
              <a:gd name="connsiteY2" fmla="*/ 1850355 h 2463580"/>
              <a:gd name="connsiteX3" fmla="*/ 0 w 465559"/>
              <a:gd name="connsiteY3" fmla="*/ 2463580 h 2463580"/>
              <a:gd name="connsiteX4" fmla="*/ 47707 w 465559"/>
              <a:gd name="connsiteY4" fmla="*/ 6627 h 2463580"/>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17852"/>
              <a:gd name="connsiteY0" fmla="*/ 6627 h 2438479"/>
              <a:gd name="connsiteX1" fmla="*/ 417852 w 417852"/>
              <a:gd name="connsiteY1" fmla="*/ 0 h 2438479"/>
              <a:gd name="connsiteX2" fmla="*/ 417852 w 417852"/>
              <a:gd name="connsiteY2" fmla="*/ 1850355 h 2438479"/>
              <a:gd name="connsiteX3" fmla="*/ 34769 w 417852"/>
              <a:gd name="connsiteY3" fmla="*/ 2438479 h 2438479"/>
              <a:gd name="connsiteX4" fmla="*/ 0 w 417852"/>
              <a:gd name="connsiteY4" fmla="*/ 6627 h 2438479"/>
              <a:gd name="connsiteX0" fmla="*/ 0 w 421438"/>
              <a:gd name="connsiteY0" fmla="*/ 0 h 2439024"/>
              <a:gd name="connsiteX1" fmla="*/ 421438 w 421438"/>
              <a:gd name="connsiteY1" fmla="*/ 545 h 2439024"/>
              <a:gd name="connsiteX2" fmla="*/ 421438 w 421438"/>
              <a:gd name="connsiteY2" fmla="*/ 1850900 h 2439024"/>
              <a:gd name="connsiteX3" fmla="*/ 38355 w 421438"/>
              <a:gd name="connsiteY3" fmla="*/ 2439024 h 2439024"/>
              <a:gd name="connsiteX4" fmla="*/ 0 w 421438"/>
              <a:gd name="connsiteY4" fmla="*/ 0 h 24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38" h="2439024">
                <a:moveTo>
                  <a:pt x="0" y="0"/>
                </a:moveTo>
                <a:lnTo>
                  <a:pt x="421438" y="545"/>
                </a:lnTo>
                <a:lnTo>
                  <a:pt x="421438" y="1850900"/>
                </a:lnTo>
                <a:cubicBezTo>
                  <a:pt x="342961" y="2258404"/>
                  <a:pt x="146507" y="2381097"/>
                  <a:pt x="38355" y="2439024"/>
                </a:cubicBezTo>
                <a:lnTo>
                  <a:pt x="0" y="0"/>
                </a:lnTo>
                <a:close/>
              </a:path>
            </a:pathLst>
          </a:custGeom>
          <a:solidFill>
            <a:srgbClr val="E5CC1B"/>
          </a:solidFill>
          <a:ln w="30330" cap="flat">
            <a:noFill/>
            <a:prstDash val="solid"/>
            <a:miter/>
          </a:ln>
        </p:spPr>
        <p:txBody>
          <a:bodyPr rtlCol="0" anchor="ctr"/>
          <a:lstStyle/>
          <a:p>
            <a:endParaRPr lang="es-PA" dirty="0"/>
          </a:p>
        </p:txBody>
      </p:sp>
      <p:sp>
        <p:nvSpPr>
          <p:cNvPr id="10" name="Forma libre 9">
            <a:extLst>
              <a:ext uri="{FF2B5EF4-FFF2-40B4-BE49-F238E27FC236}">
                <a16:creationId xmlns:a16="http://schemas.microsoft.com/office/drawing/2014/main" id="{6AE79974-6429-BD3A-6B31-FAD4C1F03F28}"/>
              </a:ext>
            </a:extLst>
          </p:cNvPr>
          <p:cNvSpPr/>
          <p:nvPr userDrawn="1"/>
        </p:nvSpPr>
        <p:spPr>
          <a:xfrm>
            <a:off x="-48981" y="-549"/>
            <a:ext cx="413542" cy="872904"/>
          </a:xfrm>
          <a:custGeom>
            <a:avLst/>
            <a:gdLst>
              <a:gd name="connsiteX0" fmla="*/ 0 w 2286119"/>
              <a:gd name="connsiteY0" fmla="*/ 1344612 h 1944235"/>
              <a:gd name="connsiteX1" fmla="*/ 2286120 w 2286119"/>
              <a:gd name="connsiteY1" fmla="*/ 0 h 1944235"/>
              <a:gd name="connsiteX2" fmla="*/ 2286120 w 2286119"/>
              <a:gd name="connsiteY2" fmla="*/ 645050 h 1944235"/>
              <a:gd name="connsiteX3" fmla="*/ 24320 w 2286119"/>
              <a:gd name="connsiteY3" fmla="*/ 1944236 h 1944235"/>
              <a:gd name="connsiteX4" fmla="*/ 3040 w 2286119"/>
              <a:gd name="connsiteY4" fmla="*/ 1717105 h 1944235"/>
              <a:gd name="connsiteX5" fmla="*/ 0 w 2286119"/>
              <a:gd name="connsiteY5" fmla="*/ 1344612 h 1944235"/>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24320 w 2286120"/>
              <a:gd name="connsiteY4" fmla="*/ 1944236 h 1944236"/>
              <a:gd name="connsiteX5" fmla="*/ 3040 w 2286120"/>
              <a:gd name="connsiteY5" fmla="*/ 1717105 h 1944236"/>
              <a:gd name="connsiteX6" fmla="*/ 0 w 2286120"/>
              <a:gd name="connsiteY6" fmla="*/ 1344612 h 1944236"/>
              <a:gd name="connsiteX0" fmla="*/ 0 w 2286120"/>
              <a:gd name="connsiteY0" fmla="*/ 1344612 h 1944236"/>
              <a:gd name="connsiteX1" fmla="*/ 1879104 w 2286120"/>
              <a:gd name="connsiteY1" fmla="*/ 238899 h 1944236"/>
              <a:gd name="connsiteX2" fmla="*/ 2286120 w 2286120"/>
              <a:gd name="connsiteY2" fmla="*/ 0 h 1944236"/>
              <a:gd name="connsiteX3" fmla="*/ 2286120 w 2286120"/>
              <a:gd name="connsiteY3" fmla="*/ 645050 h 1944236"/>
              <a:gd name="connsiteX4" fmla="*/ 1889861 w 2286120"/>
              <a:gd name="connsiteY4" fmla="*/ 870013 h 1944236"/>
              <a:gd name="connsiteX5" fmla="*/ 24320 w 2286120"/>
              <a:gd name="connsiteY5" fmla="*/ 1944236 h 1944236"/>
              <a:gd name="connsiteX6" fmla="*/ 3040 w 2286120"/>
              <a:gd name="connsiteY6" fmla="*/ 1717105 h 1944236"/>
              <a:gd name="connsiteX7" fmla="*/ 0 w 2286120"/>
              <a:gd name="connsiteY7" fmla="*/ 1344612 h 1944236"/>
              <a:gd name="connsiteX0" fmla="*/ 1889861 w 2286120"/>
              <a:gd name="connsiteY0" fmla="*/ 870013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981301 w 2286120"/>
              <a:gd name="connsiteY7" fmla="*/ 961453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3725 w 2286120"/>
              <a:gd name="connsiteY7" fmla="*/ 875391 h 1944236"/>
              <a:gd name="connsiteX0" fmla="*/ 1739254 w 2286120"/>
              <a:gd name="connsiteY0" fmla="*/ 977589 h 1944236"/>
              <a:gd name="connsiteX1" fmla="*/ 24320 w 2286120"/>
              <a:gd name="connsiteY1" fmla="*/ 1944236 h 1944236"/>
              <a:gd name="connsiteX2" fmla="*/ 3040 w 2286120"/>
              <a:gd name="connsiteY2" fmla="*/ 1717105 h 1944236"/>
              <a:gd name="connsiteX3" fmla="*/ 0 w 2286120"/>
              <a:gd name="connsiteY3" fmla="*/ 1344612 h 1944236"/>
              <a:gd name="connsiteX4" fmla="*/ 1879104 w 2286120"/>
              <a:gd name="connsiteY4" fmla="*/ 238899 h 1944236"/>
              <a:gd name="connsiteX5" fmla="*/ 2286120 w 2286120"/>
              <a:gd name="connsiteY5" fmla="*/ 0 h 1944236"/>
              <a:gd name="connsiteX6" fmla="*/ 2286120 w 2286120"/>
              <a:gd name="connsiteY6" fmla="*/ 645050 h 1944236"/>
              <a:gd name="connsiteX7" fmla="*/ 1870140 w 2286120"/>
              <a:gd name="connsiteY7" fmla="*/ 882563 h 1944236"/>
              <a:gd name="connsiteX0" fmla="*/ 24320 w 2286120"/>
              <a:gd name="connsiteY0" fmla="*/ 1944236 h 1944236"/>
              <a:gd name="connsiteX1" fmla="*/ 3040 w 2286120"/>
              <a:gd name="connsiteY1" fmla="*/ 1717105 h 1944236"/>
              <a:gd name="connsiteX2" fmla="*/ 0 w 2286120"/>
              <a:gd name="connsiteY2" fmla="*/ 1344612 h 1944236"/>
              <a:gd name="connsiteX3" fmla="*/ 1879104 w 2286120"/>
              <a:gd name="connsiteY3" fmla="*/ 238899 h 1944236"/>
              <a:gd name="connsiteX4" fmla="*/ 2286120 w 2286120"/>
              <a:gd name="connsiteY4" fmla="*/ 0 h 1944236"/>
              <a:gd name="connsiteX5" fmla="*/ 2286120 w 2286120"/>
              <a:gd name="connsiteY5" fmla="*/ 645050 h 1944236"/>
              <a:gd name="connsiteX6" fmla="*/ 1870140 w 2286120"/>
              <a:gd name="connsiteY6" fmla="*/ 882563 h 1944236"/>
              <a:gd name="connsiteX0" fmla="*/ 3040 w 2286120"/>
              <a:gd name="connsiteY0" fmla="*/ 1717105 h 1717105"/>
              <a:gd name="connsiteX1" fmla="*/ 0 w 2286120"/>
              <a:gd name="connsiteY1" fmla="*/ 1344612 h 1717105"/>
              <a:gd name="connsiteX2" fmla="*/ 1879104 w 2286120"/>
              <a:gd name="connsiteY2" fmla="*/ 238899 h 1717105"/>
              <a:gd name="connsiteX3" fmla="*/ 2286120 w 2286120"/>
              <a:gd name="connsiteY3" fmla="*/ 0 h 1717105"/>
              <a:gd name="connsiteX4" fmla="*/ 2286120 w 2286120"/>
              <a:gd name="connsiteY4" fmla="*/ 645050 h 1717105"/>
              <a:gd name="connsiteX5" fmla="*/ 1870140 w 2286120"/>
              <a:gd name="connsiteY5" fmla="*/ 882563 h 1717105"/>
              <a:gd name="connsiteX0" fmla="*/ 0 w 2286120"/>
              <a:gd name="connsiteY0" fmla="*/ 1344612 h 1344612"/>
              <a:gd name="connsiteX1" fmla="*/ 1879104 w 2286120"/>
              <a:gd name="connsiteY1" fmla="*/ 238899 h 1344612"/>
              <a:gd name="connsiteX2" fmla="*/ 2286120 w 2286120"/>
              <a:gd name="connsiteY2" fmla="*/ 0 h 1344612"/>
              <a:gd name="connsiteX3" fmla="*/ 2286120 w 2286120"/>
              <a:gd name="connsiteY3" fmla="*/ 645050 h 1344612"/>
              <a:gd name="connsiteX4" fmla="*/ 1870140 w 2286120"/>
              <a:gd name="connsiteY4" fmla="*/ 882563 h 1344612"/>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0" fmla="*/ 8964 w 415980"/>
              <a:gd name="connsiteY0" fmla="*/ 238899 h 882563"/>
              <a:gd name="connsiteX1" fmla="*/ 415980 w 415980"/>
              <a:gd name="connsiteY1" fmla="*/ 0 h 882563"/>
              <a:gd name="connsiteX2" fmla="*/ 415980 w 415980"/>
              <a:gd name="connsiteY2" fmla="*/ 645050 h 882563"/>
              <a:gd name="connsiteX3" fmla="*/ 0 w 415980"/>
              <a:gd name="connsiteY3" fmla="*/ 882563 h 882563"/>
              <a:gd name="connsiteX4" fmla="*/ 8964 w 415980"/>
              <a:gd name="connsiteY4" fmla="*/ 238899 h 882563"/>
              <a:gd name="connsiteX0" fmla="*/ 2525 w 415980"/>
              <a:gd name="connsiteY0" fmla="*/ 248558 h 882563"/>
              <a:gd name="connsiteX1" fmla="*/ 415980 w 415980"/>
              <a:gd name="connsiteY1" fmla="*/ 0 h 882563"/>
              <a:gd name="connsiteX2" fmla="*/ 415980 w 415980"/>
              <a:gd name="connsiteY2" fmla="*/ 645050 h 882563"/>
              <a:gd name="connsiteX3" fmla="*/ 0 w 415980"/>
              <a:gd name="connsiteY3" fmla="*/ 882563 h 882563"/>
              <a:gd name="connsiteX4" fmla="*/ 2525 w 415980"/>
              <a:gd name="connsiteY4" fmla="*/ 248558 h 882563"/>
              <a:gd name="connsiteX0" fmla="*/ 87 w 413542"/>
              <a:gd name="connsiteY0" fmla="*/ 248558 h 872904"/>
              <a:gd name="connsiteX1" fmla="*/ 413542 w 413542"/>
              <a:gd name="connsiteY1" fmla="*/ 0 h 872904"/>
              <a:gd name="connsiteX2" fmla="*/ 413542 w 413542"/>
              <a:gd name="connsiteY2" fmla="*/ 645050 h 872904"/>
              <a:gd name="connsiteX3" fmla="*/ 4001 w 413542"/>
              <a:gd name="connsiteY3" fmla="*/ 872904 h 872904"/>
              <a:gd name="connsiteX4" fmla="*/ 87 w 413542"/>
              <a:gd name="connsiteY4" fmla="*/ 248558 h 872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542" h="872904">
                <a:moveTo>
                  <a:pt x="87" y="248558"/>
                </a:moveTo>
                <a:lnTo>
                  <a:pt x="413542" y="0"/>
                </a:lnTo>
                <a:lnTo>
                  <a:pt x="413542" y="645050"/>
                </a:lnTo>
                <a:lnTo>
                  <a:pt x="4001" y="872904"/>
                </a:lnTo>
                <a:cubicBezTo>
                  <a:pt x="4843" y="661569"/>
                  <a:pt x="-755" y="459893"/>
                  <a:pt x="87" y="248558"/>
                </a:cubicBezTo>
                <a:close/>
              </a:path>
            </a:pathLst>
          </a:custGeom>
          <a:solidFill>
            <a:srgbClr val="FFFFFF"/>
          </a:solidFill>
          <a:ln w="30330" cap="flat">
            <a:noFill/>
            <a:prstDash val="solid"/>
            <a:miter/>
          </a:ln>
        </p:spPr>
        <p:txBody>
          <a:bodyPr rtlCol="0" anchor="ctr"/>
          <a:lstStyle/>
          <a:p>
            <a:endParaRPr lang="es-PA"/>
          </a:p>
        </p:txBody>
      </p:sp>
      <p:sp>
        <p:nvSpPr>
          <p:cNvPr id="2" name="TextBox 1">
            <a:extLst>
              <a:ext uri="{FF2B5EF4-FFF2-40B4-BE49-F238E27FC236}">
                <a16:creationId xmlns:a16="http://schemas.microsoft.com/office/drawing/2014/main" id="{097D73F9-2E70-020E-A69C-C54CED908699}"/>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83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000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ontent_A3a">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10" name="Título 2">
            <a:extLst>
              <a:ext uri="{FF2B5EF4-FFF2-40B4-BE49-F238E27FC236}">
                <a16:creationId xmlns:a16="http://schemas.microsoft.com/office/drawing/2014/main" id="{8B5F5FB6-7437-834E-899D-A81E296F59E0}"/>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514A8BE9-BE3E-8C25-5E89-9385BB19A24C}"/>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3" name="TextBox 2">
            <a:extLst>
              <a:ext uri="{FF2B5EF4-FFF2-40B4-BE49-F238E27FC236}">
                <a16:creationId xmlns:a16="http://schemas.microsoft.com/office/drawing/2014/main" id="{3FBB0E79-9969-5E82-2978-7F75923FF4E9}"/>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683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ntent_A3a_TWOLANGUAGES_a">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10" name="Título 2">
            <a:extLst>
              <a:ext uri="{FF2B5EF4-FFF2-40B4-BE49-F238E27FC236}">
                <a16:creationId xmlns:a16="http://schemas.microsoft.com/office/drawing/2014/main" id="{8B5F5FB6-7437-834E-899D-A81E296F59E0}"/>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4E140B4F-E9A0-74F8-4487-236628D65EF3}"/>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3" name="Text Placeholder 10">
            <a:extLst>
              <a:ext uri="{FF2B5EF4-FFF2-40B4-BE49-F238E27FC236}">
                <a16:creationId xmlns:a16="http://schemas.microsoft.com/office/drawing/2014/main" id="{59C6122D-CA67-E3FE-1183-5B0E34E36DE5}"/>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7" name="TextBox 6">
            <a:extLst>
              <a:ext uri="{FF2B5EF4-FFF2-40B4-BE49-F238E27FC236}">
                <a16:creationId xmlns:a16="http://schemas.microsoft.com/office/drawing/2014/main" id="{B508AB84-6ECA-B5D0-CEBC-CF226E4942B1}"/>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5617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ntent_A3a_TWOLANGUAGES_b">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3" name="Título 2">
            <a:extLst>
              <a:ext uri="{FF2B5EF4-FFF2-40B4-BE49-F238E27FC236}">
                <a16:creationId xmlns:a16="http://schemas.microsoft.com/office/drawing/2014/main" id="{CF49EBEB-ECCB-1A9D-E358-1349C44DAF84}"/>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5" name="Picture Placeholder 2">
            <a:extLst>
              <a:ext uri="{FF2B5EF4-FFF2-40B4-BE49-F238E27FC236}">
                <a16:creationId xmlns:a16="http://schemas.microsoft.com/office/drawing/2014/main" id="{D44BF042-5C88-CD4B-236F-109F0AF244DC}"/>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imagen</a:t>
            </a:r>
            <a:endParaRPr lang="es-419" dirty="0"/>
          </a:p>
        </p:txBody>
      </p:sp>
      <p:sp>
        <p:nvSpPr>
          <p:cNvPr id="7" name="Text Placeholder 10">
            <a:extLst>
              <a:ext uri="{FF2B5EF4-FFF2-40B4-BE49-F238E27FC236}">
                <a16:creationId xmlns:a16="http://schemas.microsoft.com/office/drawing/2014/main" id="{941DCF0A-1701-A913-A128-872BFD6A531E}"/>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8" name="Text Placeholder 10">
            <a:extLst>
              <a:ext uri="{FF2B5EF4-FFF2-40B4-BE49-F238E27FC236}">
                <a16:creationId xmlns:a16="http://schemas.microsoft.com/office/drawing/2014/main" id="{761EF5BB-0683-7A36-F713-A31C94889E9A}"/>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0" name="TextBox 9">
            <a:extLst>
              <a:ext uri="{FF2B5EF4-FFF2-40B4-BE49-F238E27FC236}">
                <a16:creationId xmlns:a16="http://schemas.microsoft.com/office/drawing/2014/main" id="{B50A4D44-E780-7EA4-B16B-551CBA519194}"/>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1405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ontent_A3c">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2" name="TextBox 1">
            <a:extLst>
              <a:ext uri="{FF2B5EF4-FFF2-40B4-BE49-F238E27FC236}">
                <a16:creationId xmlns:a16="http://schemas.microsoft.com/office/drawing/2014/main" id="{4E490743-3DF1-CBA1-0E83-C4087CF459CB}"/>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1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_A3a">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10" name="Título 2">
            <a:extLst>
              <a:ext uri="{FF2B5EF4-FFF2-40B4-BE49-F238E27FC236}">
                <a16:creationId xmlns:a16="http://schemas.microsoft.com/office/drawing/2014/main" id="{8B5F5FB6-7437-834E-899D-A81E296F59E0}"/>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514A8BE9-BE3E-8C25-5E89-9385BB19A24C}"/>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3" name="TextBox 2">
            <a:extLst>
              <a:ext uri="{FF2B5EF4-FFF2-40B4-BE49-F238E27FC236}">
                <a16:creationId xmlns:a16="http://schemas.microsoft.com/office/drawing/2014/main" id="{3FBB0E79-9969-5E82-2978-7F75923FF4E9}"/>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944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243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tent_A4a">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8" name="Título 2">
            <a:extLst>
              <a:ext uri="{FF2B5EF4-FFF2-40B4-BE49-F238E27FC236}">
                <a16:creationId xmlns:a16="http://schemas.microsoft.com/office/drawing/2014/main" id="{B01AEB5C-B07D-78B2-C162-2FBECE638A2B}"/>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5CAC8B65-990D-7666-57ED-AEE871BAAD1E}"/>
              </a:ext>
            </a:extLst>
          </p:cNvPr>
          <p:cNvSpPr>
            <a:spLocks noGrp="1"/>
          </p:cNvSpPr>
          <p:nvPr>
            <p:ph type="body" sz="quarter" idx="13" hasCustomPrompt="1"/>
          </p:nvPr>
        </p:nvSpPr>
        <p:spPr>
          <a:xfrm>
            <a:off x="838200" y="1518249"/>
            <a:ext cx="10515600" cy="4463831"/>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Haz </a:t>
            </a:r>
            <a:r>
              <a:rPr lang="en-US" dirty="0" err="1"/>
              <a:t>clic</a:t>
            </a:r>
            <a:r>
              <a:rPr lang="en-US" dirty="0"/>
              <a:t> para </a:t>
            </a:r>
            <a:r>
              <a:rPr lang="en-US" dirty="0" err="1"/>
              <a:t>agregar</a:t>
            </a:r>
            <a:r>
              <a:rPr lang="en-US" dirty="0"/>
              <a:t> </a:t>
            </a:r>
            <a:r>
              <a:rPr lang="en-US" dirty="0" err="1"/>
              <a:t>texto</a:t>
            </a:r>
            <a:endParaRPr lang="en-US" dirty="0"/>
          </a:p>
        </p:txBody>
      </p:sp>
      <p:sp>
        <p:nvSpPr>
          <p:cNvPr id="3" name="TextBox 2">
            <a:extLst>
              <a:ext uri="{FF2B5EF4-FFF2-40B4-BE49-F238E27FC236}">
                <a16:creationId xmlns:a16="http://schemas.microsoft.com/office/drawing/2014/main" id="{2B3A7E2F-7AD3-65E6-72A9-5C22D73FE0ED}"/>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1549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ontent_A4a_TWO_LANGUAGES_a">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8" name="Título 2">
            <a:extLst>
              <a:ext uri="{FF2B5EF4-FFF2-40B4-BE49-F238E27FC236}">
                <a16:creationId xmlns:a16="http://schemas.microsoft.com/office/drawing/2014/main" id="{B01AEB5C-B07D-78B2-C162-2FBECE638A2B}"/>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3" name="Text Placeholder 10">
            <a:extLst>
              <a:ext uri="{FF2B5EF4-FFF2-40B4-BE49-F238E27FC236}">
                <a16:creationId xmlns:a16="http://schemas.microsoft.com/office/drawing/2014/main" id="{079277AE-75C2-F629-C849-D9D08A4A74E2}"/>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6" name="Text Placeholder 10">
            <a:extLst>
              <a:ext uri="{FF2B5EF4-FFF2-40B4-BE49-F238E27FC236}">
                <a16:creationId xmlns:a16="http://schemas.microsoft.com/office/drawing/2014/main" id="{2F17B888-4D3E-AA36-B3BA-465886563638}"/>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4" name="TextBox 3">
            <a:extLst>
              <a:ext uri="{FF2B5EF4-FFF2-40B4-BE49-F238E27FC236}">
                <a16:creationId xmlns:a16="http://schemas.microsoft.com/office/drawing/2014/main" id="{4EDBD4FF-CBDE-1230-CCBD-E80383C2A49E}"/>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25121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ontent_A4a_TWO_LANGUAGES_b">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3" name="Título 2">
            <a:extLst>
              <a:ext uri="{FF2B5EF4-FFF2-40B4-BE49-F238E27FC236}">
                <a16:creationId xmlns:a16="http://schemas.microsoft.com/office/drawing/2014/main" id="{7BE1504E-3E09-8469-B60D-B5910D97C16C}"/>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12" name="Picture Placeholder 2">
            <a:extLst>
              <a:ext uri="{FF2B5EF4-FFF2-40B4-BE49-F238E27FC236}">
                <a16:creationId xmlns:a16="http://schemas.microsoft.com/office/drawing/2014/main" id="{1EA27C26-0895-E279-D158-7AED6ED05A19}"/>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imagen</a:t>
            </a:r>
            <a:endParaRPr lang="es-419" dirty="0"/>
          </a:p>
        </p:txBody>
      </p:sp>
      <p:sp>
        <p:nvSpPr>
          <p:cNvPr id="13" name="Text Placeholder 10">
            <a:extLst>
              <a:ext uri="{FF2B5EF4-FFF2-40B4-BE49-F238E27FC236}">
                <a16:creationId xmlns:a16="http://schemas.microsoft.com/office/drawing/2014/main" id="{BB16E203-4051-CB8A-5157-698CE6FFA044}"/>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14" name="Text Placeholder 10">
            <a:extLst>
              <a:ext uri="{FF2B5EF4-FFF2-40B4-BE49-F238E27FC236}">
                <a16:creationId xmlns:a16="http://schemas.microsoft.com/office/drawing/2014/main" id="{B37837FD-4EB3-C7AB-B468-FBFAC1FF9EFE}"/>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7" name="TextBox 16">
            <a:extLst>
              <a:ext uri="{FF2B5EF4-FFF2-40B4-BE49-F238E27FC236}">
                <a16:creationId xmlns:a16="http://schemas.microsoft.com/office/drawing/2014/main" id="{77FA06E0-46A1-777E-6213-2F44818BC15A}"/>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60809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ontent_A4c">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8335887B-61B6-28BC-1632-34887516D07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8546"/>
          <a:stretch/>
        </p:blipFill>
        <p:spPr>
          <a:xfrm>
            <a:off x="9791873" y="6151671"/>
            <a:ext cx="2416053" cy="706330"/>
          </a:xfrm>
          <a:prstGeom prst="rect">
            <a:avLst/>
          </a:prstGeom>
        </p:spPr>
      </p:pic>
      <p:sp>
        <p:nvSpPr>
          <p:cNvPr id="2" name="TextBox 1">
            <a:extLst>
              <a:ext uri="{FF2B5EF4-FFF2-40B4-BE49-F238E27FC236}">
                <a16:creationId xmlns:a16="http://schemas.microsoft.com/office/drawing/2014/main" id="{75587C90-E5CC-90EB-A650-5D7C72E4A438}"/>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7483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726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losingSlide_A1">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E150862-13FA-4A27-7319-3BDBADEDC986}"/>
              </a:ext>
            </a:extLst>
          </p:cNvPr>
          <p:cNvGrpSpPr>
            <a:grpSpLocks noGrp="1" noUngrp="1" noRot="1" noMove="1" noResize="1"/>
          </p:cNvGrpSpPr>
          <p:nvPr userDrawn="1"/>
        </p:nvGrpSpPr>
        <p:grpSpPr>
          <a:xfrm>
            <a:off x="8189127" y="-1106084"/>
            <a:ext cx="5012961" cy="8789903"/>
            <a:chOff x="8189127" y="-1106084"/>
            <a:chExt cx="5012961" cy="8789903"/>
          </a:xfrm>
        </p:grpSpPr>
        <p:sp>
          <p:nvSpPr>
            <p:cNvPr id="12" name="Rectángulo 11">
              <a:extLst>
                <a:ext uri="{FF2B5EF4-FFF2-40B4-BE49-F238E27FC236}">
                  <a16:creationId xmlns:a16="http://schemas.microsoft.com/office/drawing/2014/main" id="{9646B3B5-60F4-95CE-23E5-7838D723CA6E}"/>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7" name="Rectángulo 6">
              <a:extLst>
                <a:ext uri="{FF2B5EF4-FFF2-40B4-BE49-F238E27FC236}">
                  <a16:creationId xmlns:a16="http://schemas.microsoft.com/office/drawing/2014/main" id="{B4CF7210-512F-6298-B9C1-19390BD61071}"/>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9154"/>
              <a:ext cx="3586146" cy="3586146"/>
            </a:xfrm>
            <a:prstGeom prst="rect">
              <a:avLst/>
            </a:prstGeom>
          </p:spPr>
        </p:pic>
      </p:grpSp>
      <p:sp>
        <p:nvSpPr>
          <p:cNvPr id="2" name="Title 1">
            <a:extLst>
              <a:ext uri="{FF2B5EF4-FFF2-40B4-BE49-F238E27FC236}">
                <a16:creationId xmlns:a16="http://schemas.microsoft.com/office/drawing/2014/main" id="{06B21253-FEB1-BF2D-BB82-3B65B2666B97}"/>
              </a:ext>
            </a:extLst>
          </p:cNvPr>
          <p:cNvSpPr>
            <a:spLocks noGrp="1"/>
          </p:cNvSpPr>
          <p:nvPr>
            <p:ph type="title" hasCustomPrompt="1"/>
          </p:nvPr>
        </p:nvSpPr>
        <p:spPr>
          <a:xfrm>
            <a:off x="416727" y="1943639"/>
            <a:ext cx="7218069"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16" name="Group 15">
            <a:extLst>
              <a:ext uri="{FF2B5EF4-FFF2-40B4-BE49-F238E27FC236}">
                <a16:creationId xmlns:a16="http://schemas.microsoft.com/office/drawing/2014/main" id="{E3193931-B6F4-2335-E1DA-D948E8E11919}"/>
              </a:ext>
            </a:extLst>
          </p:cNvPr>
          <p:cNvGrpSpPr>
            <a:grpSpLocks noGrp="1" noUngrp="1" noRot="1" noMove="1" noResize="1"/>
          </p:cNvGrpSpPr>
          <p:nvPr userDrawn="1"/>
        </p:nvGrpSpPr>
        <p:grpSpPr>
          <a:xfrm>
            <a:off x="3219130" y="4016163"/>
            <a:ext cx="1613262" cy="1692635"/>
            <a:chOff x="3575585" y="3989530"/>
            <a:chExt cx="1613262" cy="1692635"/>
          </a:xfrm>
        </p:grpSpPr>
        <p:pic>
          <p:nvPicPr>
            <p:cNvPr id="5" name="Picture 4" descr="A qr code with a few black squares&#10;&#10;Description automatically generated">
              <a:extLst>
                <a:ext uri="{FF2B5EF4-FFF2-40B4-BE49-F238E27FC236}">
                  <a16:creationId xmlns:a16="http://schemas.microsoft.com/office/drawing/2014/main" id="{94868FFB-1D11-8E51-04B4-751932BAA48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9" name="TextBox 8">
              <a:extLst>
                <a:ext uri="{FF2B5EF4-FFF2-40B4-BE49-F238E27FC236}">
                  <a16:creationId xmlns:a16="http://schemas.microsoft.com/office/drawing/2014/main" id="{DA5F0ED3-A1F3-7801-F63D-9F23694CC54B}"/>
                </a:ext>
              </a:extLst>
            </p:cNvPr>
            <p:cNvSpPr txBox="1">
              <a:spLocks noGrp="1" noRot="1" noMove="1" noResize="1" noEditPoints="1" noAdjustHandles="1" noChangeArrowheads="1" noChangeShapeType="1"/>
            </p:cNvSpPr>
            <p:nvPr userDrawn="1"/>
          </p:nvSpPr>
          <p:spPr>
            <a:xfrm>
              <a:off x="3575585" y="5282055"/>
              <a:ext cx="1613262" cy="400110"/>
            </a:xfrm>
            <a:prstGeom prst="rect">
              <a:avLst/>
            </a:prstGeom>
            <a:noFill/>
          </p:spPr>
          <p:txBody>
            <a:bodyPr wrap="none" rtlCol="0">
              <a:spAutoFit/>
            </a:bodyPr>
            <a:lstStyle/>
            <a:p>
              <a:r>
                <a:rPr lang="es-EC" sz="20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20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2965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losingSlide_A2">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9ECCD1F-46E8-8950-6065-F1AFACF802B1}"/>
              </a:ext>
            </a:extLst>
          </p:cNvPr>
          <p:cNvGrpSpPr>
            <a:grpSpLocks noGrp="1" noUngrp="1" noRot="1" noMove="1" noResize="1"/>
          </p:cNvGrpSpPr>
          <p:nvPr userDrawn="1"/>
        </p:nvGrpSpPr>
        <p:grpSpPr>
          <a:xfrm>
            <a:off x="8189127" y="-1106084"/>
            <a:ext cx="5012961" cy="8789903"/>
            <a:chOff x="8189127" y="-1106084"/>
            <a:chExt cx="5012961" cy="8789903"/>
          </a:xfrm>
        </p:grpSpPr>
        <p:sp>
          <p:nvSpPr>
            <p:cNvPr id="13" name="Rectángulo 11">
              <a:extLst>
                <a:ext uri="{FF2B5EF4-FFF2-40B4-BE49-F238E27FC236}">
                  <a16:creationId xmlns:a16="http://schemas.microsoft.com/office/drawing/2014/main" id="{529FED1F-EE53-4716-E4FB-6A7072C1DFD8}"/>
                </a:ext>
              </a:extLst>
            </p:cNvPr>
            <p:cNvSpPr>
              <a:spLocks noGrp="1" noRot="1" noMove="1" noResize="1" noEditPoints="1" noAdjustHandles="1" noChangeArrowheads="1" noChangeShapeType="1"/>
            </p:cNvSpPr>
            <p:nvPr userDrawn="1"/>
          </p:nvSpPr>
          <p:spPr>
            <a:xfrm rot="19755596">
              <a:off x="9920689" y="-1106084"/>
              <a:ext cx="2809585" cy="4567302"/>
            </a:xfrm>
            <a:custGeom>
              <a:avLst/>
              <a:gdLst>
                <a:gd name="connsiteX0" fmla="*/ 0 w 2936929"/>
                <a:gd name="connsiteY0" fmla="*/ 0 h 4652535"/>
                <a:gd name="connsiteX1" fmla="*/ 2936929 w 2936929"/>
                <a:gd name="connsiteY1" fmla="*/ 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6929 w 2936929"/>
                <a:gd name="connsiteY1" fmla="*/ 0 h 4652535"/>
                <a:gd name="connsiteX2" fmla="*/ 2932903 w 2936929"/>
                <a:gd name="connsiteY2" fmla="*/ 1598777 h 4652535"/>
                <a:gd name="connsiteX3" fmla="*/ 2936929 w 2936929"/>
                <a:gd name="connsiteY3" fmla="*/ 4652535 h 4652535"/>
                <a:gd name="connsiteX4" fmla="*/ 0 w 2936929"/>
                <a:gd name="connsiteY4" fmla="*/ 4652535 h 4652535"/>
                <a:gd name="connsiteX5" fmla="*/ 0 w 2936929"/>
                <a:gd name="connsiteY5" fmla="*/ 0 h 4652535"/>
                <a:gd name="connsiteX0" fmla="*/ 0 w 2936929"/>
                <a:gd name="connsiteY0" fmla="*/ 0 h 4652535"/>
                <a:gd name="connsiteX1" fmla="*/ 2932903 w 2936929"/>
                <a:gd name="connsiteY1" fmla="*/ 1598777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14889 w 2936929"/>
                <a:gd name="connsiteY1" fmla="*/ 1750350 h 4652535"/>
                <a:gd name="connsiteX2" fmla="*/ 2936929 w 2936929"/>
                <a:gd name="connsiteY2" fmla="*/ 4652535 h 4652535"/>
                <a:gd name="connsiteX3" fmla="*/ 0 w 2936929"/>
                <a:gd name="connsiteY3" fmla="*/ 4652535 h 4652535"/>
                <a:gd name="connsiteX4" fmla="*/ 0 w 2936929"/>
                <a:gd name="connsiteY4" fmla="*/ 0 h 4652535"/>
                <a:gd name="connsiteX0" fmla="*/ 0 w 2936929"/>
                <a:gd name="connsiteY0" fmla="*/ 0 h 4652535"/>
                <a:gd name="connsiteX1" fmla="*/ 2920287 w 2936929"/>
                <a:gd name="connsiteY1" fmla="*/ 1771592 h 4652535"/>
                <a:gd name="connsiteX2" fmla="*/ 2936929 w 2936929"/>
                <a:gd name="connsiteY2" fmla="*/ 4652535 h 4652535"/>
                <a:gd name="connsiteX3" fmla="*/ 0 w 2936929"/>
                <a:gd name="connsiteY3" fmla="*/ 4652535 h 4652535"/>
                <a:gd name="connsiteX4" fmla="*/ 0 w 2936929"/>
                <a:gd name="connsiteY4" fmla="*/ 0 h 4652535"/>
                <a:gd name="connsiteX0" fmla="*/ 0 w 2939099"/>
                <a:gd name="connsiteY0" fmla="*/ 0 h 4527603"/>
                <a:gd name="connsiteX1" fmla="*/ 2922457 w 2939099"/>
                <a:gd name="connsiteY1" fmla="*/ 1646660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12189 w 2939099"/>
                <a:gd name="connsiteY1" fmla="*/ 1739728 h 4527603"/>
                <a:gd name="connsiteX2" fmla="*/ 2939099 w 2939099"/>
                <a:gd name="connsiteY2" fmla="*/ 4527603 h 4527603"/>
                <a:gd name="connsiteX3" fmla="*/ 2170 w 2939099"/>
                <a:gd name="connsiteY3" fmla="*/ 4527603 h 4527603"/>
                <a:gd name="connsiteX4" fmla="*/ 0 w 2939099"/>
                <a:gd name="connsiteY4" fmla="*/ 0 h 4527603"/>
                <a:gd name="connsiteX0" fmla="*/ 0 w 2939099"/>
                <a:gd name="connsiteY0" fmla="*/ 0 h 4527603"/>
                <a:gd name="connsiteX1" fmla="*/ 2908052 w 2939099"/>
                <a:gd name="connsiteY1" fmla="*/ 1701204 h 4527603"/>
                <a:gd name="connsiteX2" fmla="*/ 2939099 w 2939099"/>
                <a:gd name="connsiteY2" fmla="*/ 4527603 h 4527603"/>
                <a:gd name="connsiteX3" fmla="*/ 2170 w 2939099"/>
                <a:gd name="connsiteY3" fmla="*/ 4527603 h 4527603"/>
                <a:gd name="connsiteX4" fmla="*/ 0 w 2939099"/>
                <a:gd name="connsiteY4" fmla="*/ 0 h 4527603"/>
                <a:gd name="connsiteX0" fmla="*/ 0 w 2943236"/>
                <a:gd name="connsiteY0" fmla="*/ 0 h 4566127"/>
                <a:gd name="connsiteX1" fmla="*/ 2912189 w 2943236"/>
                <a:gd name="connsiteY1" fmla="*/ 1739728 h 4566127"/>
                <a:gd name="connsiteX2" fmla="*/ 2943236 w 2943236"/>
                <a:gd name="connsiteY2" fmla="*/ 4566127 h 4566127"/>
                <a:gd name="connsiteX3" fmla="*/ 6307 w 2943236"/>
                <a:gd name="connsiteY3" fmla="*/ 4566127 h 4566127"/>
                <a:gd name="connsiteX4" fmla="*/ 0 w 2943236"/>
                <a:gd name="connsiteY4" fmla="*/ 0 h 4566127"/>
                <a:gd name="connsiteX0" fmla="*/ 0 w 2943236"/>
                <a:gd name="connsiteY0" fmla="*/ 0 h 4572348"/>
                <a:gd name="connsiteX1" fmla="*/ 2912189 w 2943236"/>
                <a:gd name="connsiteY1" fmla="*/ 1739728 h 4572348"/>
                <a:gd name="connsiteX2" fmla="*/ 2943236 w 2943236"/>
                <a:gd name="connsiteY2" fmla="*/ 4566127 h 4572348"/>
                <a:gd name="connsiteX3" fmla="*/ 1065336 w 2943236"/>
                <a:gd name="connsiteY3" fmla="*/ 4572348 h 4572348"/>
                <a:gd name="connsiteX4" fmla="*/ 6307 w 2943236"/>
                <a:gd name="connsiteY4" fmla="*/ 4566127 h 4572348"/>
                <a:gd name="connsiteX5" fmla="*/ 0 w 2943236"/>
                <a:gd name="connsiteY5" fmla="*/ 0 h 4572348"/>
                <a:gd name="connsiteX0" fmla="*/ 0 w 2926363"/>
                <a:gd name="connsiteY0" fmla="*/ 0 h 4572348"/>
                <a:gd name="connsiteX1" fmla="*/ 2912189 w 2926363"/>
                <a:gd name="connsiteY1" fmla="*/ 1739728 h 4572348"/>
                <a:gd name="connsiteX2" fmla="*/ 1065336 w 2926363"/>
                <a:gd name="connsiteY2" fmla="*/ 4572348 h 4572348"/>
                <a:gd name="connsiteX3" fmla="*/ 6307 w 2926363"/>
                <a:gd name="connsiteY3" fmla="*/ 4566127 h 4572348"/>
                <a:gd name="connsiteX4" fmla="*/ 0 w 2926363"/>
                <a:gd name="connsiteY4" fmla="*/ 0 h 4572348"/>
                <a:gd name="connsiteX0" fmla="*/ 0 w 2931201"/>
                <a:gd name="connsiteY0" fmla="*/ 0 h 4572348"/>
                <a:gd name="connsiteX1" fmla="*/ 2912189 w 2931201"/>
                <a:gd name="connsiteY1" fmla="*/ 1739728 h 4572348"/>
                <a:gd name="connsiteX2" fmla="*/ 1065336 w 2931201"/>
                <a:gd name="connsiteY2" fmla="*/ 4572348 h 4572348"/>
                <a:gd name="connsiteX3" fmla="*/ 6307 w 2931201"/>
                <a:gd name="connsiteY3" fmla="*/ 4566127 h 4572348"/>
                <a:gd name="connsiteX4" fmla="*/ 0 w 2931201"/>
                <a:gd name="connsiteY4" fmla="*/ 0 h 4572348"/>
                <a:gd name="connsiteX0" fmla="*/ 0 w 2912189"/>
                <a:gd name="connsiteY0" fmla="*/ 0 h 4572348"/>
                <a:gd name="connsiteX1" fmla="*/ 2912189 w 2912189"/>
                <a:gd name="connsiteY1" fmla="*/ 1739728 h 4572348"/>
                <a:gd name="connsiteX2" fmla="*/ 1065336 w 2912189"/>
                <a:gd name="connsiteY2" fmla="*/ 4572348 h 4572348"/>
                <a:gd name="connsiteX3" fmla="*/ 6307 w 2912189"/>
                <a:gd name="connsiteY3" fmla="*/ 4566127 h 4572348"/>
                <a:gd name="connsiteX4" fmla="*/ 0 w 2912189"/>
                <a:gd name="connsiteY4" fmla="*/ 0 h 4572348"/>
                <a:gd name="connsiteX0" fmla="*/ 0 w 2809585"/>
                <a:gd name="connsiteY0" fmla="*/ 0 h 4572348"/>
                <a:gd name="connsiteX1" fmla="*/ 2809585 w 2809585"/>
                <a:gd name="connsiteY1" fmla="*/ 1669693 h 4572348"/>
                <a:gd name="connsiteX2" fmla="*/ 1065336 w 2809585"/>
                <a:gd name="connsiteY2" fmla="*/ 4572348 h 4572348"/>
                <a:gd name="connsiteX3" fmla="*/ 6307 w 2809585"/>
                <a:gd name="connsiteY3" fmla="*/ 4566127 h 4572348"/>
                <a:gd name="connsiteX4" fmla="*/ 0 w 2809585"/>
                <a:gd name="connsiteY4" fmla="*/ 0 h 4572348"/>
                <a:gd name="connsiteX0" fmla="*/ 0 w 2809585"/>
                <a:gd name="connsiteY0" fmla="*/ 0 h 4567302"/>
                <a:gd name="connsiteX1" fmla="*/ 2809585 w 2809585"/>
                <a:gd name="connsiteY1" fmla="*/ 1669693 h 4567302"/>
                <a:gd name="connsiteX2" fmla="*/ 996209 w 2809585"/>
                <a:gd name="connsiteY2" fmla="*/ 4567302 h 4567302"/>
                <a:gd name="connsiteX3" fmla="*/ 6307 w 2809585"/>
                <a:gd name="connsiteY3" fmla="*/ 4566127 h 4567302"/>
                <a:gd name="connsiteX4" fmla="*/ 0 w 2809585"/>
                <a:gd name="connsiteY4" fmla="*/ 0 h 456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585" h="4567302">
                  <a:moveTo>
                    <a:pt x="0" y="0"/>
                  </a:moveTo>
                  <a:lnTo>
                    <a:pt x="2809585" y="1669693"/>
                  </a:lnTo>
                  <a:lnTo>
                    <a:pt x="996209" y="4567302"/>
                  </a:lnTo>
                  <a:lnTo>
                    <a:pt x="6307" y="4566127"/>
                  </a:lnTo>
                  <a:cubicBezTo>
                    <a:pt x="5584" y="3056926"/>
                    <a:pt x="723" y="1509201"/>
                    <a:pt x="0" y="0"/>
                  </a:cubicBezTo>
                  <a:close/>
                </a:path>
              </a:pathLst>
            </a:custGeom>
            <a:solidFill>
              <a:srgbClr val="2F4088"/>
            </a:solidFill>
            <a:ln w="56398" cap="flat">
              <a:noFill/>
              <a:prstDash val="solid"/>
              <a:miter/>
            </a:ln>
          </p:spPr>
          <p:txBody>
            <a:bodyPr rtlCol="0" anchor="ctr"/>
            <a:lstStyle/>
            <a:p>
              <a:pPr algn="l"/>
              <a:endParaRPr lang="es-PA"/>
            </a:p>
          </p:txBody>
        </p:sp>
        <p:sp>
          <p:nvSpPr>
            <p:cNvPr id="14" name="Rectángulo 6">
              <a:extLst>
                <a:ext uri="{FF2B5EF4-FFF2-40B4-BE49-F238E27FC236}">
                  <a16:creationId xmlns:a16="http://schemas.microsoft.com/office/drawing/2014/main" id="{2D2B3270-5B87-179E-90AA-B26D5490517F}"/>
                </a:ext>
              </a:extLst>
            </p:cNvPr>
            <p:cNvSpPr>
              <a:spLocks noGrp="1" noRot="1" noMove="1" noResize="1" noEditPoints="1" noAdjustHandles="1" noChangeArrowheads="1" noChangeShapeType="1"/>
            </p:cNvSpPr>
            <p:nvPr userDrawn="1"/>
          </p:nvSpPr>
          <p:spPr>
            <a:xfrm rot="1528119">
              <a:off x="10797775" y="1211932"/>
              <a:ext cx="2404313" cy="6471887"/>
            </a:xfrm>
            <a:custGeom>
              <a:avLst/>
              <a:gdLst>
                <a:gd name="connsiteX0" fmla="*/ 0 w 2936929"/>
                <a:gd name="connsiteY0" fmla="*/ 0 h 7740237"/>
                <a:gd name="connsiteX1" fmla="*/ 2936929 w 2936929"/>
                <a:gd name="connsiteY1" fmla="*/ 0 h 7740237"/>
                <a:gd name="connsiteX2" fmla="*/ 2936929 w 2936929"/>
                <a:gd name="connsiteY2" fmla="*/ 7740237 h 7740237"/>
                <a:gd name="connsiteX3" fmla="*/ 0 w 2936929"/>
                <a:gd name="connsiteY3" fmla="*/ 7740237 h 7740237"/>
                <a:gd name="connsiteX4" fmla="*/ 0 w 2936929"/>
                <a:gd name="connsiteY4" fmla="*/ 0 h 7740237"/>
                <a:gd name="connsiteX0" fmla="*/ 0 w 2940543"/>
                <a:gd name="connsiteY0" fmla="*/ 551050 h 7740237"/>
                <a:gd name="connsiteX1" fmla="*/ 2940543 w 2940543"/>
                <a:gd name="connsiteY1" fmla="*/ 0 h 7740237"/>
                <a:gd name="connsiteX2" fmla="*/ 2940543 w 2940543"/>
                <a:gd name="connsiteY2" fmla="*/ 774023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02752 w 2940543"/>
                <a:gd name="connsiteY2" fmla="*/ 5902917 h 7740237"/>
                <a:gd name="connsiteX3" fmla="*/ 3614 w 2940543"/>
                <a:gd name="connsiteY3" fmla="*/ 7740237 h 7740237"/>
                <a:gd name="connsiteX4" fmla="*/ 0 w 2940543"/>
                <a:gd name="connsiteY4" fmla="*/ 551050 h 7740237"/>
                <a:gd name="connsiteX0" fmla="*/ 0 w 2940543"/>
                <a:gd name="connsiteY0" fmla="*/ 551050 h 7740237"/>
                <a:gd name="connsiteX1" fmla="*/ 2940543 w 2940543"/>
                <a:gd name="connsiteY1" fmla="*/ 0 h 7740237"/>
                <a:gd name="connsiteX2" fmla="*/ 2279743 w 2940543"/>
                <a:gd name="connsiteY2" fmla="*/ 6226743 h 7740237"/>
                <a:gd name="connsiteX3" fmla="*/ 3614 w 2940543"/>
                <a:gd name="connsiteY3" fmla="*/ 7740237 h 7740237"/>
                <a:gd name="connsiteX4" fmla="*/ 0 w 2940543"/>
                <a:gd name="connsiteY4" fmla="*/ 551050 h 7740237"/>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940543"/>
                <a:gd name="connsiteY0" fmla="*/ 551050 h 7324450"/>
                <a:gd name="connsiteX1" fmla="*/ 2940543 w 2940543"/>
                <a:gd name="connsiteY1" fmla="*/ 0 h 7324450"/>
                <a:gd name="connsiteX2" fmla="*/ 2279743 w 2940543"/>
                <a:gd name="connsiteY2" fmla="*/ 6226743 h 7324450"/>
                <a:gd name="connsiteX3" fmla="*/ 11571 w 2940543"/>
                <a:gd name="connsiteY3" fmla="*/ 7324450 h 7324450"/>
                <a:gd name="connsiteX4" fmla="*/ 0 w 2940543"/>
                <a:gd name="connsiteY4" fmla="*/ 551050 h 7324450"/>
                <a:gd name="connsiteX0" fmla="*/ 0 w 2279743"/>
                <a:gd name="connsiteY0" fmla="*/ 0 h 6773400"/>
                <a:gd name="connsiteX1" fmla="*/ 2279743 w 2279743"/>
                <a:gd name="connsiteY1" fmla="*/ 5675693 h 6773400"/>
                <a:gd name="connsiteX2" fmla="*/ 11571 w 2279743"/>
                <a:gd name="connsiteY2" fmla="*/ 6773400 h 6773400"/>
                <a:gd name="connsiteX3" fmla="*/ 0 w 2279743"/>
                <a:gd name="connsiteY3" fmla="*/ 0 h 6773400"/>
                <a:gd name="connsiteX0" fmla="*/ 0 w 2325051"/>
                <a:gd name="connsiteY0" fmla="*/ 0 h 6773400"/>
                <a:gd name="connsiteX1" fmla="*/ 2325051 w 2325051"/>
                <a:gd name="connsiteY1" fmla="*/ 5662695 h 6773400"/>
                <a:gd name="connsiteX2" fmla="*/ 11571 w 2325051"/>
                <a:gd name="connsiteY2" fmla="*/ 6773400 h 6773400"/>
                <a:gd name="connsiteX3" fmla="*/ 0 w 2325051"/>
                <a:gd name="connsiteY3" fmla="*/ 0 h 6773400"/>
                <a:gd name="connsiteX0" fmla="*/ 0 w 2327355"/>
                <a:gd name="connsiteY0" fmla="*/ 0 h 6471887"/>
                <a:gd name="connsiteX1" fmla="*/ 2327355 w 2327355"/>
                <a:gd name="connsiteY1" fmla="*/ 5361182 h 6471887"/>
                <a:gd name="connsiteX2" fmla="*/ 13875 w 2327355"/>
                <a:gd name="connsiteY2" fmla="*/ 6471887 h 6471887"/>
                <a:gd name="connsiteX3" fmla="*/ 0 w 2327355"/>
                <a:gd name="connsiteY3" fmla="*/ 0 h 6471887"/>
                <a:gd name="connsiteX0" fmla="*/ 0 w 2404313"/>
                <a:gd name="connsiteY0" fmla="*/ 0 h 6471887"/>
                <a:gd name="connsiteX1" fmla="*/ 2404313 w 2404313"/>
                <a:gd name="connsiteY1" fmla="*/ 5324528 h 6471887"/>
                <a:gd name="connsiteX2" fmla="*/ 13875 w 2404313"/>
                <a:gd name="connsiteY2" fmla="*/ 6471887 h 6471887"/>
                <a:gd name="connsiteX3" fmla="*/ 0 w 2404313"/>
                <a:gd name="connsiteY3" fmla="*/ 0 h 6471887"/>
              </a:gdLst>
              <a:ahLst/>
              <a:cxnLst>
                <a:cxn ang="0">
                  <a:pos x="connsiteX0" y="connsiteY0"/>
                </a:cxn>
                <a:cxn ang="0">
                  <a:pos x="connsiteX1" y="connsiteY1"/>
                </a:cxn>
                <a:cxn ang="0">
                  <a:pos x="connsiteX2" y="connsiteY2"/>
                </a:cxn>
                <a:cxn ang="0">
                  <a:pos x="connsiteX3" y="connsiteY3"/>
                </a:cxn>
              </a:cxnLst>
              <a:rect l="l" t="t" r="r" b="b"/>
              <a:pathLst>
                <a:path w="2404313" h="6471887">
                  <a:moveTo>
                    <a:pt x="0" y="0"/>
                  </a:moveTo>
                  <a:lnTo>
                    <a:pt x="2404313" y="5324528"/>
                  </a:lnTo>
                  <a:lnTo>
                    <a:pt x="13875" y="6471887"/>
                  </a:lnTo>
                  <a:cubicBezTo>
                    <a:pt x="12670" y="4075491"/>
                    <a:pt x="1205" y="2396396"/>
                    <a:pt x="0" y="0"/>
                  </a:cubicBezTo>
                  <a:close/>
                </a:path>
              </a:pathLst>
            </a:custGeom>
            <a:solidFill>
              <a:srgbClr val="24803E"/>
            </a:solidFill>
            <a:ln w="56398" cap="flat">
              <a:noFill/>
              <a:prstDash val="solid"/>
              <a:miter/>
            </a:ln>
          </p:spPr>
          <p:txBody>
            <a:bodyPr rtlCol="0" anchor="ctr"/>
            <a:lstStyle/>
            <a:p>
              <a:pPr algn="l"/>
              <a:endParaRPr lang="es-PA"/>
            </a:p>
          </p:txBody>
        </p:sp>
        <p:pic>
          <p:nvPicPr>
            <p:cNvPr id="8" name="Imagen 7" descr="Logotipo&#10;&#10;Descripción generada automáticamente">
              <a:extLst>
                <a:ext uri="{FF2B5EF4-FFF2-40B4-BE49-F238E27FC236}">
                  <a16:creationId xmlns:a16="http://schemas.microsoft.com/office/drawing/2014/main" id="{4AA622A4-DCF2-2B4A-AD76-936B8C88A6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8189127" y="1790528"/>
              <a:ext cx="3586146" cy="3586146"/>
            </a:xfrm>
            <a:prstGeom prst="rect">
              <a:avLst/>
            </a:prstGeom>
          </p:spPr>
        </p:pic>
      </p:grpSp>
      <p:sp>
        <p:nvSpPr>
          <p:cNvPr id="16" name="Rectángulo 2">
            <a:extLst>
              <a:ext uri="{FF2B5EF4-FFF2-40B4-BE49-F238E27FC236}">
                <a16:creationId xmlns:a16="http://schemas.microsoft.com/office/drawing/2014/main" id="{A6ED6462-BE0D-062F-237F-92E458099DCA}"/>
              </a:ext>
            </a:extLst>
          </p:cNvPr>
          <p:cNvSpPr>
            <a:spLocks noGrp="1" noRot="1" noMove="1" noResize="1" noEditPoints="1" noAdjustHandles="1" noChangeArrowheads="1" noChangeShapeType="1"/>
          </p:cNvSpPr>
          <p:nvPr userDrawn="1"/>
        </p:nvSpPr>
        <p:spPr>
          <a:xfrm>
            <a:off x="-1" y="0"/>
            <a:ext cx="131885" cy="6858000"/>
          </a:xfrm>
          <a:prstGeom prst="rect">
            <a:avLst/>
          </a:prstGeom>
          <a:solidFill>
            <a:schemeClr val="accent2"/>
          </a:solidFill>
          <a:ln w="56398" cap="flat">
            <a:noFill/>
            <a:prstDash val="solid"/>
            <a:miter/>
          </a:ln>
        </p:spPr>
        <p:txBody>
          <a:bodyPr rtlCol="0" anchor="ctr"/>
          <a:lstStyle/>
          <a:p>
            <a:pPr algn="l"/>
            <a:endParaRPr lang="es-PA"/>
          </a:p>
        </p:txBody>
      </p:sp>
      <p:sp>
        <p:nvSpPr>
          <p:cNvPr id="3" name="Title 1">
            <a:extLst>
              <a:ext uri="{FF2B5EF4-FFF2-40B4-BE49-F238E27FC236}">
                <a16:creationId xmlns:a16="http://schemas.microsoft.com/office/drawing/2014/main" id="{BE2CFE85-DF73-67A2-C091-504996AB5E26}"/>
              </a:ext>
            </a:extLst>
          </p:cNvPr>
          <p:cNvSpPr>
            <a:spLocks noGrp="1"/>
          </p:cNvSpPr>
          <p:nvPr>
            <p:ph type="title" hasCustomPrompt="1"/>
          </p:nvPr>
        </p:nvSpPr>
        <p:spPr>
          <a:xfrm>
            <a:off x="416727" y="1943639"/>
            <a:ext cx="7218069"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5" name="Group 4">
            <a:extLst>
              <a:ext uri="{FF2B5EF4-FFF2-40B4-BE49-F238E27FC236}">
                <a16:creationId xmlns:a16="http://schemas.microsoft.com/office/drawing/2014/main" id="{6E257AC9-7DA9-D4B0-9D35-B758241E68FC}"/>
              </a:ext>
            </a:extLst>
          </p:cNvPr>
          <p:cNvGrpSpPr>
            <a:grpSpLocks noGrp="1" noUngrp="1" noRot="1" noMove="1" noResize="1"/>
          </p:cNvGrpSpPr>
          <p:nvPr userDrawn="1"/>
        </p:nvGrpSpPr>
        <p:grpSpPr>
          <a:xfrm>
            <a:off x="3219130" y="4016163"/>
            <a:ext cx="1613262" cy="1692635"/>
            <a:chOff x="3575585" y="3989530"/>
            <a:chExt cx="1613262" cy="1692635"/>
          </a:xfrm>
        </p:grpSpPr>
        <p:pic>
          <p:nvPicPr>
            <p:cNvPr id="10" name="Picture 9" descr="A qr code with a few black squares&#10;&#10;Description automatically generated">
              <a:extLst>
                <a:ext uri="{FF2B5EF4-FFF2-40B4-BE49-F238E27FC236}">
                  <a16:creationId xmlns:a16="http://schemas.microsoft.com/office/drawing/2014/main" id="{8FCB8812-25C1-4FF1-3CFC-C56D6C396A86}"/>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1" name="TextBox 10">
              <a:extLst>
                <a:ext uri="{FF2B5EF4-FFF2-40B4-BE49-F238E27FC236}">
                  <a16:creationId xmlns:a16="http://schemas.microsoft.com/office/drawing/2014/main" id="{4D07ABCA-F1E8-CCCC-602C-B7A32D87DA55}"/>
                </a:ext>
              </a:extLst>
            </p:cNvPr>
            <p:cNvSpPr txBox="1">
              <a:spLocks noGrp="1" noRot="1" noMove="1" noResize="1" noEditPoints="1" noAdjustHandles="1" noChangeArrowheads="1" noChangeShapeType="1"/>
            </p:cNvSpPr>
            <p:nvPr userDrawn="1"/>
          </p:nvSpPr>
          <p:spPr>
            <a:xfrm>
              <a:off x="3575585" y="5282055"/>
              <a:ext cx="1613262" cy="400110"/>
            </a:xfrm>
            <a:prstGeom prst="rect">
              <a:avLst/>
            </a:prstGeom>
            <a:noFill/>
          </p:spPr>
          <p:txBody>
            <a:bodyPr wrap="none" rtlCol="0">
              <a:spAutoFit/>
            </a:bodyPr>
            <a:lstStyle/>
            <a:p>
              <a:r>
                <a:rPr lang="es-EC" sz="20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20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78895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losingSlide_A3">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63E1E780-BFAA-48B3-DC59-3E5DA626040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Imagen 6" descr="Logotipo&#10;&#10;Descripción generada automáticamente">
            <a:extLst>
              <a:ext uri="{FF2B5EF4-FFF2-40B4-BE49-F238E27FC236}">
                <a16:creationId xmlns:a16="http://schemas.microsoft.com/office/drawing/2014/main" id="{59313A62-A34B-BE41-8AE9-C59A71C166B1}"/>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7205934" y="1973940"/>
            <a:ext cx="3403942" cy="3403942"/>
          </a:xfrm>
          <a:prstGeom prst="rect">
            <a:avLst/>
          </a:prstGeom>
        </p:spPr>
      </p:pic>
      <p:sp>
        <p:nvSpPr>
          <p:cNvPr id="8" name="Title 1">
            <a:extLst>
              <a:ext uri="{FF2B5EF4-FFF2-40B4-BE49-F238E27FC236}">
                <a16:creationId xmlns:a16="http://schemas.microsoft.com/office/drawing/2014/main" id="{CC14BB34-4969-9E07-3722-B43E752629AB}"/>
              </a:ext>
            </a:extLst>
          </p:cNvPr>
          <p:cNvSpPr>
            <a:spLocks noGrp="1"/>
          </p:cNvSpPr>
          <p:nvPr>
            <p:ph type="title" hasCustomPrompt="1"/>
          </p:nvPr>
        </p:nvSpPr>
        <p:spPr>
          <a:xfrm>
            <a:off x="416728" y="1943639"/>
            <a:ext cx="6108360"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9" name="Group 8">
            <a:extLst>
              <a:ext uri="{FF2B5EF4-FFF2-40B4-BE49-F238E27FC236}">
                <a16:creationId xmlns:a16="http://schemas.microsoft.com/office/drawing/2014/main" id="{A538AA23-452F-BB7C-859F-6F1487A2A8C9}"/>
              </a:ext>
            </a:extLst>
          </p:cNvPr>
          <p:cNvGrpSpPr>
            <a:grpSpLocks noGrp="1" noUngrp="1" noRot="1" noMove="1" noResize="1"/>
          </p:cNvGrpSpPr>
          <p:nvPr userDrawn="1"/>
        </p:nvGrpSpPr>
        <p:grpSpPr>
          <a:xfrm>
            <a:off x="2664277" y="3998408"/>
            <a:ext cx="1613262" cy="1692635"/>
            <a:chOff x="3575585" y="3989530"/>
            <a:chExt cx="1613262" cy="1692635"/>
          </a:xfrm>
        </p:grpSpPr>
        <p:pic>
          <p:nvPicPr>
            <p:cNvPr id="10" name="Picture 9" descr="A qr code with a few black squares&#10;&#10;Description automatically generated">
              <a:extLst>
                <a:ext uri="{FF2B5EF4-FFF2-40B4-BE49-F238E27FC236}">
                  <a16:creationId xmlns:a16="http://schemas.microsoft.com/office/drawing/2014/main" id="{D33FC349-5D42-31A9-4143-9195AA3EFA2E}"/>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2" name="TextBox 11">
              <a:extLst>
                <a:ext uri="{FF2B5EF4-FFF2-40B4-BE49-F238E27FC236}">
                  <a16:creationId xmlns:a16="http://schemas.microsoft.com/office/drawing/2014/main" id="{3A0AF62A-1BE9-EB46-4D1D-A7DA4ABA64D1}"/>
                </a:ext>
              </a:extLst>
            </p:cNvPr>
            <p:cNvSpPr txBox="1">
              <a:spLocks noGrp="1" noRot="1" noMove="1" noResize="1" noEditPoints="1" noAdjustHandles="1" noChangeArrowheads="1" noChangeShapeType="1"/>
            </p:cNvSpPr>
            <p:nvPr userDrawn="1"/>
          </p:nvSpPr>
          <p:spPr>
            <a:xfrm>
              <a:off x="3575585" y="5282055"/>
              <a:ext cx="1613262" cy="400110"/>
            </a:xfrm>
            <a:prstGeom prst="rect">
              <a:avLst/>
            </a:prstGeom>
            <a:noFill/>
          </p:spPr>
          <p:txBody>
            <a:bodyPr wrap="none" rtlCol="0">
              <a:spAutoFit/>
            </a:bodyPr>
            <a:lstStyle/>
            <a:p>
              <a:r>
                <a:rPr lang="es-EC" sz="20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20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288303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losingSlide_A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ED5B6E-BDF1-AB29-A01B-8E3635D638B6}"/>
              </a:ext>
            </a:extLst>
          </p:cNvPr>
          <p:cNvSpPr>
            <a:spLocks noGrp="1" noRot="1" noMove="1" noResize="1" noEditPoints="1" noAdjustHandles="1" noChangeArrowheads="1" noChangeShapeType="1"/>
          </p:cNvSpPr>
          <p:nvPr userDrawn="1"/>
        </p:nvSpPr>
        <p:spPr>
          <a:xfrm>
            <a:off x="9135374" y="0"/>
            <a:ext cx="3056626" cy="4563374"/>
          </a:xfrm>
          <a:prstGeom prst="rect">
            <a:avLst/>
          </a:prstGeom>
          <a:solidFill>
            <a:srgbClr val="FFFBD9"/>
          </a:solidFill>
          <a:ln w="56398" cap="flat">
            <a:noFill/>
            <a:prstDash val="solid"/>
            <a:miter/>
          </a:ln>
        </p:spPr>
        <p:txBody>
          <a:bodyPr rtlCol="0" anchor="ctr"/>
          <a:lstStyle/>
          <a:p>
            <a:pPr algn="l"/>
            <a:endParaRPr lang="en-US"/>
          </a:p>
        </p:txBody>
      </p:sp>
      <p:sp>
        <p:nvSpPr>
          <p:cNvPr id="18" name="Picture Placeholder 15">
            <a:extLst>
              <a:ext uri="{FF2B5EF4-FFF2-40B4-BE49-F238E27FC236}">
                <a16:creationId xmlns:a16="http://schemas.microsoft.com/office/drawing/2014/main" id="{48DED96F-939D-B8E5-BCA4-7ED4C70F915C}"/>
              </a:ext>
            </a:extLst>
          </p:cNvPr>
          <p:cNvSpPr>
            <a:spLocks noGrp="1" noRot="1" noMove="1" noResize="1" noEditPoints="1" noAdjustHandles="1" noChangeArrowheads="1" noChangeShapeType="1"/>
          </p:cNvSpPr>
          <p:nvPr>
            <p:ph type="pic" sz="quarter" idx="13" hasCustomPrompt="1"/>
          </p:nvPr>
        </p:nvSpPr>
        <p:spPr>
          <a:xfrm>
            <a:off x="0" y="0"/>
            <a:ext cx="9135374" cy="456337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fotografía</a:t>
            </a:r>
            <a:endParaRPr lang="en-US" dirty="0"/>
          </a:p>
        </p:txBody>
      </p:sp>
      <p:sp>
        <p:nvSpPr>
          <p:cNvPr id="23" name="Rectangle 22">
            <a:extLst>
              <a:ext uri="{FF2B5EF4-FFF2-40B4-BE49-F238E27FC236}">
                <a16:creationId xmlns:a16="http://schemas.microsoft.com/office/drawing/2014/main" id="{CF8C34D3-C7B0-083F-8A1E-C65E645ECCE6}"/>
              </a:ext>
            </a:extLst>
          </p:cNvPr>
          <p:cNvSpPr/>
          <p:nvPr userDrawn="1"/>
        </p:nvSpPr>
        <p:spPr>
          <a:xfrm>
            <a:off x="9135374" y="3680618"/>
            <a:ext cx="2715291" cy="2004190"/>
          </a:xfrm>
          <a:prstGeom prst="rect">
            <a:avLst/>
          </a:prstGeom>
          <a:noFill/>
          <a:ln w="56398" cap="flat">
            <a:noFill/>
            <a:prstDash val="solid"/>
            <a:miter/>
          </a:ln>
        </p:spPr>
        <p:txBody>
          <a:bodyPr rtlCol="0" anchor="ctr"/>
          <a:lstStyle/>
          <a:p>
            <a:pPr algn="l"/>
            <a:endParaRPr lang="en-US"/>
          </a:p>
        </p:txBody>
      </p:sp>
      <p:pic>
        <p:nvPicPr>
          <p:cNvPr id="11" name="Graphic 10">
            <a:extLst>
              <a:ext uri="{FF2B5EF4-FFF2-40B4-BE49-F238E27FC236}">
                <a16:creationId xmlns:a16="http://schemas.microsoft.com/office/drawing/2014/main" id="{9B36A04B-3B2A-BDBC-30BE-7648F600BC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5256" y="1346799"/>
            <a:ext cx="1588777" cy="1588777"/>
          </a:xfrm>
          <a:prstGeom prst="rect">
            <a:avLst/>
          </a:prstGeom>
        </p:spPr>
      </p:pic>
      <p:sp>
        <p:nvSpPr>
          <p:cNvPr id="2" name="Title 1">
            <a:extLst>
              <a:ext uri="{FF2B5EF4-FFF2-40B4-BE49-F238E27FC236}">
                <a16:creationId xmlns:a16="http://schemas.microsoft.com/office/drawing/2014/main" id="{38483374-986E-345C-BE9C-32A815AB75FA}"/>
              </a:ext>
            </a:extLst>
          </p:cNvPr>
          <p:cNvSpPr>
            <a:spLocks noGrp="1"/>
          </p:cNvSpPr>
          <p:nvPr>
            <p:ph type="title" hasCustomPrompt="1"/>
          </p:nvPr>
        </p:nvSpPr>
        <p:spPr>
          <a:xfrm>
            <a:off x="0" y="5022026"/>
            <a:ext cx="9135373"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10" name="Group 9">
            <a:extLst>
              <a:ext uri="{FF2B5EF4-FFF2-40B4-BE49-F238E27FC236}">
                <a16:creationId xmlns:a16="http://schemas.microsoft.com/office/drawing/2014/main" id="{1A8AB4CC-1D51-16A4-54DC-83663B0D5DF1}"/>
              </a:ext>
            </a:extLst>
          </p:cNvPr>
          <p:cNvGrpSpPr>
            <a:grpSpLocks noGrp="1" noUngrp="1" noRot="1" noMove="1" noResize="1"/>
          </p:cNvGrpSpPr>
          <p:nvPr userDrawn="1"/>
        </p:nvGrpSpPr>
        <p:grpSpPr>
          <a:xfrm>
            <a:off x="10000396" y="5022026"/>
            <a:ext cx="1326582" cy="1350777"/>
            <a:chOff x="3576971" y="3989530"/>
            <a:chExt cx="1611876" cy="1724831"/>
          </a:xfrm>
        </p:grpSpPr>
        <p:pic>
          <p:nvPicPr>
            <p:cNvPr id="12" name="Picture 11" descr="A qr code with a few black squares&#10;&#10;Description automatically generated">
              <a:extLst>
                <a:ext uri="{FF2B5EF4-FFF2-40B4-BE49-F238E27FC236}">
                  <a16:creationId xmlns:a16="http://schemas.microsoft.com/office/drawing/2014/main" id="{B75755DF-7541-BA74-4786-BA706907BA9C}"/>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3" name="TextBox 12">
              <a:extLst>
                <a:ext uri="{FF2B5EF4-FFF2-40B4-BE49-F238E27FC236}">
                  <a16:creationId xmlns:a16="http://schemas.microsoft.com/office/drawing/2014/main" id="{B70EFBE8-2BC9-68EC-FC1A-DAA179D974B4}"/>
                </a:ext>
              </a:extLst>
            </p:cNvPr>
            <p:cNvSpPr txBox="1">
              <a:spLocks noGrp="1" noRot="1" noMove="1" noResize="1" noEditPoints="1" noAdjustHandles="1" noChangeArrowheads="1" noChangeShapeType="1"/>
            </p:cNvSpPr>
            <p:nvPr userDrawn="1"/>
          </p:nvSpPr>
          <p:spPr>
            <a:xfrm>
              <a:off x="3576971" y="5282055"/>
              <a:ext cx="1611876" cy="432306"/>
            </a:xfrm>
            <a:prstGeom prst="rect">
              <a:avLst/>
            </a:prstGeom>
            <a:noFill/>
          </p:spPr>
          <p:txBody>
            <a:bodyPr wrap="none" rtlCol="0">
              <a:spAutoFit/>
            </a:bodyPr>
            <a:lstStyle/>
            <a:p>
              <a:r>
                <a:rPr lang="es-EC" sz="16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16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7089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_A3a_TWOLANGUAGES_a">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10" name="Título 2">
            <a:extLst>
              <a:ext uri="{FF2B5EF4-FFF2-40B4-BE49-F238E27FC236}">
                <a16:creationId xmlns:a16="http://schemas.microsoft.com/office/drawing/2014/main" id="{8B5F5FB6-7437-834E-899D-A81E296F59E0}"/>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2" name="Text Placeholder 10">
            <a:extLst>
              <a:ext uri="{FF2B5EF4-FFF2-40B4-BE49-F238E27FC236}">
                <a16:creationId xmlns:a16="http://schemas.microsoft.com/office/drawing/2014/main" id="{4E140B4F-E9A0-74F8-4487-236628D65EF3}"/>
              </a:ext>
            </a:extLst>
          </p:cNvPr>
          <p:cNvSpPr>
            <a:spLocks noGrp="1"/>
          </p:cNvSpPr>
          <p:nvPr>
            <p:ph type="body" sz="quarter" idx="14" hasCustomPrompt="1"/>
          </p:nvPr>
        </p:nvSpPr>
        <p:spPr>
          <a:xfrm>
            <a:off x="6327502" y="1526875"/>
            <a:ext cx="5026298"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3" name="Text Placeholder 10">
            <a:extLst>
              <a:ext uri="{FF2B5EF4-FFF2-40B4-BE49-F238E27FC236}">
                <a16:creationId xmlns:a16="http://schemas.microsoft.com/office/drawing/2014/main" id="{59C6122D-CA67-E3FE-1183-5B0E34E36DE5}"/>
              </a:ext>
            </a:extLst>
          </p:cNvPr>
          <p:cNvSpPr>
            <a:spLocks noGrp="1"/>
          </p:cNvSpPr>
          <p:nvPr>
            <p:ph type="body" sz="quarter" idx="13" hasCustomPrompt="1"/>
          </p:nvPr>
        </p:nvSpPr>
        <p:spPr>
          <a:xfrm>
            <a:off x="838200" y="1526875"/>
            <a:ext cx="5001883" cy="4455205"/>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7" name="TextBox 6">
            <a:extLst>
              <a:ext uri="{FF2B5EF4-FFF2-40B4-BE49-F238E27FC236}">
                <a16:creationId xmlns:a16="http://schemas.microsoft.com/office/drawing/2014/main" id="{B508AB84-6ECA-B5D0-CEBC-CF226E4942B1}"/>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67584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losingSlide_A5">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B06D1660-87EB-5DE0-F58E-8F963249411C}"/>
              </a:ext>
            </a:extLst>
          </p:cNvPr>
          <p:cNvGrpSpPr>
            <a:grpSpLocks noGrp="1" noUngrp="1" noRot="1" noMove="1" noResize="1"/>
          </p:cNvGrpSpPr>
          <p:nvPr userDrawn="1"/>
        </p:nvGrpSpPr>
        <p:grpSpPr>
          <a:xfrm>
            <a:off x="4779893" y="-461828"/>
            <a:ext cx="1622564" cy="1659119"/>
            <a:chOff x="4078218" y="-496957"/>
            <a:chExt cx="993914" cy="993914"/>
          </a:xfrm>
        </p:grpSpPr>
        <p:sp>
          <p:nvSpPr>
            <p:cNvPr id="25" name="Elipse 24">
              <a:extLst>
                <a:ext uri="{FF2B5EF4-FFF2-40B4-BE49-F238E27FC236}">
                  <a16:creationId xmlns:a16="http://schemas.microsoft.com/office/drawing/2014/main" id="{9D3287C0-1660-5334-D6A6-614F551AB436}"/>
                </a:ext>
              </a:extLst>
            </p:cNvPr>
            <p:cNvSpPr>
              <a:spLocks noGrp="1" noRot="1" noMove="1" noResize="1" noEditPoints="1" noAdjustHandles="1" noChangeArrowheads="1" noChangeShapeType="1"/>
            </p:cNvSpPr>
            <p:nvPr userDrawn="1"/>
          </p:nvSpPr>
          <p:spPr>
            <a:xfrm>
              <a:off x="4078218" y="-496957"/>
              <a:ext cx="993914" cy="993914"/>
            </a:xfrm>
            <a:prstGeom prst="ellipse">
              <a:avLst/>
            </a:prstGeom>
            <a:noFill/>
            <a:ln w="28575">
              <a:solidFill>
                <a:srgbClr val="EAE592">
                  <a:alpha val="44739"/>
                </a:srgb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endParaRPr>
            </a:p>
          </p:txBody>
        </p:sp>
        <p:sp>
          <p:nvSpPr>
            <p:cNvPr id="26" name="Elipse 25">
              <a:extLst>
                <a:ext uri="{FF2B5EF4-FFF2-40B4-BE49-F238E27FC236}">
                  <a16:creationId xmlns:a16="http://schemas.microsoft.com/office/drawing/2014/main" id="{3622F3F3-6181-A7D4-3A89-0553BB91756C}"/>
                </a:ext>
              </a:extLst>
            </p:cNvPr>
            <p:cNvSpPr>
              <a:spLocks noGrp="1" noRot="1" noMove="1" noResize="1" noEditPoints="1" noAdjustHandles="1" noChangeArrowheads="1" noChangeShapeType="1"/>
            </p:cNvSpPr>
            <p:nvPr userDrawn="1"/>
          </p:nvSpPr>
          <p:spPr>
            <a:xfrm>
              <a:off x="4217049" y="-360243"/>
              <a:ext cx="706298" cy="720132"/>
            </a:xfrm>
            <a:prstGeom prst="ellipse">
              <a:avLst/>
            </a:prstGeom>
            <a:solidFill>
              <a:srgbClr val="EAE592">
                <a:alpha val="51009"/>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s-PA" dirty="0">
                <a:ln w="28575">
                  <a:solidFill>
                    <a:srgbClr val="000000"/>
                  </a:solidFill>
                </a:ln>
              </a:endParaRPr>
            </a:p>
          </p:txBody>
        </p:sp>
      </p:grpSp>
      <p:sp>
        <p:nvSpPr>
          <p:cNvPr id="14" name="Picture Placeholder 12">
            <a:extLst>
              <a:ext uri="{FF2B5EF4-FFF2-40B4-BE49-F238E27FC236}">
                <a16:creationId xmlns:a16="http://schemas.microsoft.com/office/drawing/2014/main" id="{0D5DDA79-50C2-6E9D-FF34-CE91D725499D}"/>
              </a:ext>
            </a:extLst>
          </p:cNvPr>
          <p:cNvSpPr>
            <a:spLocks noGrp="1" noRot="1" noMove="1" noResize="1" noEditPoints="1" noAdjustHandles="1" noChangeArrowheads="1" noChangeShapeType="1"/>
          </p:cNvSpPr>
          <p:nvPr>
            <p:ph type="pic" sz="quarter" idx="13" hasCustomPrompt="1"/>
          </p:nvPr>
        </p:nvSpPr>
        <p:spPr>
          <a:xfrm>
            <a:off x="0" y="0"/>
            <a:ext cx="5591175" cy="6858000"/>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fotografía</a:t>
            </a:r>
            <a:endParaRPr lang="en-US" dirty="0"/>
          </a:p>
        </p:txBody>
      </p:sp>
      <p:pic>
        <p:nvPicPr>
          <p:cNvPr id="2" name="Graphic 1">
            <a:extLst>
              <a:ext uri="{FF2B5EF4-FFF2-40B4-BE49-F238E27FC236}">
                <a16:creationId xmlns:a16="http://schemas.microsoft.com/office/drawing/2014/main" id="{31901551-62F1-13D0-AE38-39CA42D94172}"/>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0582" y="4862210"/>
            <a:ext cx="1327723" cy="1327723"/>
          </a:xfrm>
          <a:prstGeom prst="rect">
            <a:avLst/>
          </a:prstGeom>
        </p:spPr>
      </p:pic>
      <p:sp>
        <p:nvSpPr>
          <p:cNvPr id="7" name="Title 1">
            <a:extLst>
              <a:ext uri="{FF2B5EF4-FFF2-40B4-BE49-F238E27FC236}">
                <a16:creationId xmlns:a16="http://schemas.microsoft.com/office/drawing/2014/main" id="{84A7270C-13AD-990E-43D4-E78C36842A6F}"/>
              </a:ext>
            </a:extLst>
          </p:cNvPr>
          <p:cNvSpPr>
            <a:spLocks noGrp="1"/>
          </p:cNvSpPr>
          <p:nvPr>
            <p:ph type="title" hasCustomPrompt="1"/>
          </p:nvPr>
        </p:nvSpPr>
        <p:spPr>
          <a:xfrm>
            <a:off x="5591175" y="1995790"/>
            <a:ext cx="6600825" cy="1325563"/>
          </a:xfrm>
        </p:spPr>
        <p:txBody>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s-EC" dirty="0"/>
              <a:t>¡Gracias!</a:t>
            </a:r>
            <a:endParaRPr lang="en-US" dirty="0"/>
          </a:p>
        </p:txBody>
      </p:sp>
      <p:grpSp>
        <p:nvGrpSpPr>
          <p:cNvPr id="8" name="Group 7">
            <a:extLst>
              <a:ext uri="{FF2B5EF4-FFF2-40B4-BE49-F238E27FC236}">
                <a16:creationId xmlns:a16="http://schemas.microsoft.com/office/drawing/2014/main" id="{A32D4BAB-8765-F5FD-81E7-B7B2DE3D26DB}"/>
              </a:ext>
            </a:extLst>
          </p:cNvPr>
          <p:cNvGrpSpPr>
            <a:grpSpLocks noGrp="1" noUngrp="1" noRot="1" noMove="1" noResize="1"/>
          </p:cNvGrpSpPr>
          <p:nvPr userDrawn="1"/>
        </p:nvGrpSpPr>
        <p:grpSpPr>
          <a:xfrm>
            <a:off x="5937536" y="4960800"/>
            <a:ext cx="1326582" cy="1350777"/>
            <a:chOff x="3576971" y="3989530"/>
            <a:chExt cx="1611876" cy="1724831"/>
          </a:xfrm>
        </p:grpSpPr>
        <p:pic>
          <p:nvPicPr>
            <p:cNvPr id="9" name="Picture 8" descr="A qr code with a few black squares&#10;&#10;Description automatically generated">
              <a:extLst>
                <a:ext uri="{FF2B5EF4-FFF2-40B4-BE49-F238E27FC236}">
                  <a16:creationId xmlns:a16="http://schemas.microsoft.com/office/drawing/2014/main" id="{124DD890-9397-65E6-CFDA-1D7614B230A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3735954" y="3989530"/>
              <a:ext cx="1292525" cy="1292525"/>
            </a:xfrm>
            <a:prstGeom prst="rect">
              <a:avLst/>
            </a:prstGeom>
          </p:spPr>
        </p:pic>
        <p:sp>
          <p:nvSpPr>
            <p:cNvPr id="11" name="TextBox 10">
              <a:extLst>
                <a:ext uri="{FF2B5EF4-FFF2-40B4-BE49-F238E27FC236}">
                  <a16:creationId xmlns:a16="http://schemas.microsoft.com/office/drawing/2014/main" id="{7D06666F-5235-07A8-DF5F-FE8EA3144E74}"/>
                </a:ext>
              </a:extLst>
            </p:cNvPr>
            <p:cNvSpPr txBox="1">
              <a:spLocks noGrp="1" noRot="1" noMove="1" noResize="1" noEditPoints="1" noAdjustHandles="1" noChangeArrowheads="1" noChangeShapeType="1"/>
            </p:cNvSpPr>
            <p:nvPr userDrawn="1"/>
          </p:nvSpPr>
          <p:spPr>
            <a:xfrm>
              <a:off x="3576971" y="5282055"/>
              <a:ext cx="1611876" cy="432306"/>
            </a:xfrm>
            <a:prstGeom prst="rect">
              <a:avLst/>
            </a:prstGeom>
            <a:noFill/>
          </p:spPr>
          <p:txBody>
            <a:bodyPr wrap="none" rtlCol="0">
              <a:spAutoFit/>
            </a:bodyPr>
            <a:lstStyle/>
            <a:p>
              <a:r>
                <a:rPr lang="es-EC" sz="1600" b="1" dirty="0">
                  <a:solidFill>
                    <a:srgbClr val="23378B"/>
                  </a:solidFill>
                  <a:latin typeface="Calibri" panose="020F0502020204030204" pitchFamily="34" charset="0"/>
                  <a:ea typeface="Calibri" panose="020F0502020204030204" pitchFamily="34" charset="0"/>
                  <a:cs typeface="Calibri" panose="020F0502020204030204" pitchFamily="34" charset="0"/>
                </a:rPr>
                <a:t>www.ciat.org</a:t>
              </a:r>
              <a:endParaRPr lang="en-US" sz="1600" b="1" dirty="0">
                <a:solidFill>
                  <a:srgbClr val="23378B"/>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965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_A3a_TWOLANGUAGES_b">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3" name="Título 2">
            <a:extLst>
              <a:ext uri="{FF2B5EF4-FFF2-40B4-BE49-F238E27FC236}">
                <a16:creationId xmlns:a16="http://schemas.microsoft.com/office/drawing/2014/main" id="{CF49EBEB-ECCB-1A9D-E358-1349C44DAF84}"/>
              </a:ext>
            </a:extLst>
          </p:cNvPr>
          <p:cNvSpPr>
            <a:spLocks noGrp="1"/>
          </p:cNvSpPr>
          <p:nvPr>
            <p:ph type="title" hasCustomPrompt="1"/>
          </p:nvPr>
        </p:nvSpPr>
        <p:spPr>
          <a:xfrm>
            <a:off x="838200" y="365125"/>
            <a:ext cx="10515600" cy="634323"/>
          </a:xfrm>
        </p:spPr>
        <p:txBody>
          <a:bodyPr>
            <a:normAutofit/>
          </a:bodyPr>
          <a:lstStyle>
            <a:lvl1pPr>
              <a:defRPr sz="3200">
                <a:solidFill>
                  <a:srgbClr val="245EA9"/>
                </a:solidFill>
                <a:latin typeface="Calibri" panose="020F0502020204030204" pitchFamily="34" charset="0"/>
                <a:ea typeface="Calibri" panose="020F0502020204030204" pitchFamily="34" charset="0"/>
                <a:cs typeface="Calibri" panose="020F0502020204030204" pitchFamily="34" charset="0"/>
              </a:defRPr>
            </a:lvl1pPr>
          </a:lstStyle>
          <a:p>
            <a:r>
              <a:rPr lang="es-MX" dirty="0"/>
              <a:t>Título</a:t>
            </a:r>
            <a:endParaRPr lang="es-PA" dirty="0"/>
          </a:p>
        </p:txBody>
      </p:sp>
      <p:sp>
        <p:nvSpPr>
          <p:cNvPr id="5" name="Picture Placeholder 2">
            <a:extLst>
              <a:ext uri="{FF2B5EF4-FFF2-40B4-BE49-F238E27FC236}">
                <a16:creationId xmlns:a16="http://schemas.microsoft.com/office/drawing/2014/main" id="{D44BF042-5C88-CD4B-236F-109F0AF244DC}"/>
              </a:ext>
            </a:extLst>
          </p:cNvPr>
          <p:cNvSpPr>
            <a:spLocks noGrp="1"/>
          </p:cNvSpPr>
          <p:nvPr>
            <p:ph type="pic" sz="quarter" idx="14" hasCustomPrompt="1"/>
          </p:nvPr>
        </p:nvSpPr>
        <p:spPr>
          <a:xfrm>
            <a:off x="6808787" y="1526875"/>
            <a:ext cx="4545013" cy="4454824"/>
          </a:xfrm>
        </p:spPr>
        <p:txBody>
          <a:bodyPr/>
          <a:lstStyle>
            <a:lvl1pPr marL="0" indent="0">
              <a:buNone/>
              <a:defRPr>
                <a:solidFill>
                  <a:srgbClr val="000000"/>
                </a:solidFill>
                <a:latin typeface="Calibri" panose="020F0502020204030204" pitchFamily="34" charset="0"/>
                <a:ea typeface="Calibri" panose="020F0502020204030204" pitchFamily="34" charset="0"/>
                <a:cs typeface="Calibri" panose="020F0502020204030204" pitchFamily="34" charset="0"/>
              </a:defRPr>
            </a:lvl1pPr>
          </a:lstStyle>
          <a:p>
            <a:r>
              <a:rPr lang="es-EC" dirty="0"/>
              <a:t>Insertar imagen</a:t>
            </a:r>
            <a:endParaRPr lang="es-419" dirty="0"/>
          </a:p>
        </p:txBody>
      </p:sp>
      <p:sp>
        <p:nvSpPr>
          <p:cNvPr id="7" name="Text Placeholder 10">
            <a:extLst>
              <a:ext uri="{FF2B5EF4-FFF2-40B4-BE49-F238E27FC236}">
                <a16:creationId xmlns:a16="http://schemas.microsoft.com/office/drawing/2014/main" id="{941DCF0A-1701-A913-A128-872BFD6A531E}"/>
              </a:ext>
            </a:extLst>
          </p:cNvPr>
          <p:cNvSpPr>
            <a:spLocks noGrp="1"/>
          </p:cNvSpPr>
          <p:nvPr>
            <p:ph type="body" sz="quarter" idx="16" hasCustomPrompt="1"/>
          </p:nvPr>
        </p:nvSpPr>
        <p:spPr>
          <a:xfrm>
            <a:off x="837815" y="1526875"/>
            <a:ext cx="5970973" cy="2220620"/>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1</a:t>
            </a:r>
          </a:p>
        </p:txBody>
      </p:sp>
      <p:sp>
        <p:nvSpPr>
          <p:cNvPr id="8" name="Text Placeholder 10">
            <a:extLst>
              <a:ext uri="{FF2B5EF4-FFF2-40B4-BE49-F238E27FC236}">
                <a16:creationId xmlns:a16="http://schemas.microsoft.com/office/drawing/2014/main" id="{761EF5BB-0683-7A36-F713-A31C94889E9A}"/>
              </a:ext>
            </a:extLst>
          </p:cNvPr>
          <p:cNvSpPr>
            <a:spLocks noGrp="1"/>
          </p:cNvSpPr>
          <p:nvPr>
            <p:ph type="body" sz="quarter" idx="17" hasCustomPrompt="1"/>
          </p:nvPr>
        </p:nvSpPr>
        <p:spPr>
          <a:xfrm>
            <a:off x="837815" y="3748034"/>
            <a:ext cx="5970973" cy="2234204"/>
          </a:xfrm>
        </p:spPr>
        <p:txBody>
          <a:bodyPr>
            <a:normAutofit/>
          </a:bodyPr>
          <a:lstStyle>
            <a:lvl1pPr>
              <a:defRPr sz="16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Idioma 2</a:t>
            </a:r>
          </a:p>
        </p:txBody>
      </p:sp>
      <p:sp>
        <p:nvSpPr>
          <p:cNvPr id="10" name="TextBox 9">
            <a:extLst>
              <a:ext uri="{FF2B5EF4-FFF2-40B4-BE49-F238E27FC236}">
                <a16:creationId xmlns:a16="http://schemas.microsoft.com/office/drawing/2014/main" id="{B50A4D44-E780-7EA4-B16B-551CBA519194}"/>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30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_A3c">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8D68F9C5-C9B1-02A2-0171-4A64C2D3676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245"/>
          <a:stretch/>
        </p:blipFill>
        <p:spPr>
          <a:xfrm>
            <a:off x="11467321" y="-1"/>
            <a:ext cx="724679" cy="1742395"/>
          </a:xfrm>
          <a:prstGeom prst="rect">
            <a:avLst/>
          </a:prstGeom>
        </p:spPr>
      </p:pic>
      <p:sp>
        <p:nvSpPr>
          <p:cNvPr id="2" name="TextBox 1">
            <a:extLst>
              <a:ext uri="{FF2B5EF4-FFF2-40B4-BE49-F238E27FC236}">
                <a16:creationId xmlns:a16="http://schemas.microsoft.com/office/drawing/2014/main" id="{4E490743-3DF1-CBA1-0E83-C4087CF459CB}"/>
              </a:ext>
            </a:extLst>
          </p:cNvPr>
          <p:cNvSpPr txBox="1">
            <a:spLocks noGrp="1" noRot="1" noMove="1" noResize="1" noEditPoints="1" noAdjustHandles="1" noChangeArrowheads="1" noChangeShapeType="1"/>
          </p:cNvSpPr>
          <p:nvPr userDrawn="1"/>
        </p:nvSpPr>
        <p:spPr>
          <a:xfrm>
            <a:off x="64192" y="6220286"/>
            <a:ext cx="1224952" cy="630942"/>
          </a:xfrm>
          <a:prstGeom prst="rect">
            <a:avLst/>
          </a:prstGeom>
          <a:noFill/>
        </p:spPr>
        <p:txBody>
          <a:bodyPr wrap="square" rtlCol="0">
            <a:spAutoFit/>
          </a:bodyPr>
          <a:lstStyle/>
          <a:p>
            <a:r>
              <a:rPr lang="es-EC" sz="3500" b="1" dirty="0">
                <a:solidFill>
                  <a:srgbClr val="245EA9"/>
                </a:solidFill>
                <a:latin typeface="Calibri" panose="020F0502020204030204" pitchFamily="34" charset="0"/>
                <a:ea typeface="Calibri" panose="020F0502020204030204" pitchFamily="34" charset="0"/>
                <a:cs typeface="Calibri" panose="020F0502020204030204" pitchFamily="34" charset="0"/>
              </a:rPr>
              <a:t>CIAT</a:t>
            </a:r>
            <a:endParaRPr lang="en-US" sz="3500" b="1" dirty="0">
              <a:solidFill>
                <a:srgbClr val="245EA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2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1DF135-6621-AC88-5DCE-8665CB4ED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Text Placeholder 2">
            <a:extLst>
              <a:ext uri="{FF2B5EF4-FFF2-40B4-BE49-F238E27FC236}">
                <a16:creationId xmlns:a16="http://schemas.microsoft.com/office/drawing/2014/main" id="{91F0294E-F5CE-9429-2060-E1675F3D4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Date Placeholder 3">
            <a:extLst>
              <a:ext uri="{FF2B5EF4-FFF2-40B4-BE49-F238E27FC236}">
                <a16:creationId xmlns:a16="http://schemas.microsoft.com/office/drawing/2014/main" id="{3FD9B2CF-5C3D-E5B3-740D-D510DB4FA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fld id="{DBDE2D99-3E03-47C3-B888-68612948DE94}" type="datetimeFigureOut">
              <a:rPr lang="es-419" smtClean="0"/>
              <a:pPr/>
              <a:t>28/5/24</a:t>
            </a:fld>
            <a:endParaRPr lang="es-419"/>
          </a:p>
        </p:txBody>
      </p:sp>
      <p:sp>
        <p:nvSpPr>
          <p:cNvPr id="5" name="Footer Placeholder 4">
            <a:extLst>
              <a:ext uri="{FF2B5EF4-FFF2-40B4-BE49-F238E27FC236}">
                <a16:creationId xmlns:a16="http://schemas.microsoft.com/office/drawing/2014/main" id="{6AF8D078-FBD0-786F-4DA7-6A1FE222F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es-419"/>
          </a:p>
        </p:txBody>
      </p:sp>
      <p:sp>
        <p:nvSpPr>
          <p:cNvPr id="6" name="Slide Number Placeholder 5">
            <a:extLst>
              <a:ext uri="{FF2B5EF4-FFF2-40B4-BE49-F238E27FC236}">
                <a16:creationId xmlns:a16="http://schemas.microsoft.com/office/drawing/2014/main" id="{88FE3A72-3BD8-BA77-63FD-58D11EF05B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fld id="{DEED0A5D-C38C-4303-B2B2-2988B874237D}" type="slidenum">
              <a:rPr lang="es-419" smtClean="0"/>
              <a:pPr/>
              <a:t>‹#›</a:t>
            </a:fld>
            <a:endParaRPr lang="es-419"/>
          </a:p>
        </p:txBody>
      </p:sp>
    </p:spTree>
    <p:extLst>
      <p:ext uri="{BB962C8B-B14F-4D97-AF65-F5344CB8AC3E}">
        <p14:creationId xmlns:p14="http://schemas.microsoft.com/office/powerpoint/2010/main" val="26434096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839" r:id="rId19"/>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C3CF13-1690-8381-9160-9418B0C8C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1EDF6627-C91C-AC9D-FB9C-4CD2F14C46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4EA76C77-E995-78CD-0119-38E7D4D98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fld id="{43997241-907C-4AA4-BDB0-20AACF73148A}" type="datetimeFigureOut">
              <a:rPr lang="es-419" smtClean="0"/>
              <a:pPr/>
              <a:t>28/5/24</a:t>
            </a:fld>
            <a:endParaRPr lang="es-419"/>
          </a:p>
        </p:txBody>
      </p:sp>
      <p:sp>
        <p:nvSpPr>
          <p:cNvPr id="5" name="Footer Placeholder 4">
            <a:extLst>
              <a:ext uri="{FF2B5EF4-FFF2-40B4-BE49-F238E27FC236}">
                <a16:creationId xmlns:a16="http://schemas.microsoft.com/office/drawing/2014/main" id="{F514406D-202C-7263-DCF0-6195AEEF0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endParaRPr lang="es-419"/>
          </a:p>
        </p:txBody>
      </p:sp>
      <p:sp>
        <p:nvSpPr>
          <p:cNvPr id="6" name="Slide Number Placeholder 5">
            <a:extLst>
              <a:ext uri="{FF2B5EF4-FFF2-40B4-BE49-F238E27FC236}">
                <a16:creationId xmlns:a16="http://schemas.microsoft.com/office/drawing/2014/main" id="{D2D3F6BE-4C76-383E-B296-C264C82904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ea typeface="Calibri" panose="020F0502020204030204" pitchFamily="34" charset="0"/>
                <a:cs typeface="Calibri" panose="020F0502020204030204" pitchFamily="34" charset="0"/>
              </a:defRPr>
            </a:lvl1pPr>
          </a:lstStyle>
          <a:p>
            <a:fld id="{5B176FF7-2721-479E-A358-B1319DAD41D0}" type="slidenum">
              <a:rPr lang="es-419" smtClean="0"/>
              <a:pPr/>
              <a:t>‹#›</a:t>
            </a:fld>
            <a:endParaRPr lang="es-419"/>
          </a:p>
        </p:txBody>
      </p:sp>
    </p:spTree>
    <p:extLst>
      <p:ext uri="{BB962C8B-B14F-4D97-AF65-F5344CB8AC3E}">
        <p14:creationId xmlns:p14="http://schemas.microsoft.com/office/powerpoint/2010/main" val="33869106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0FCE4B-689B-46DE-89C4-E81CFBCA1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37E7E65-70BE-4E02-AC47-7C79F0405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55703-32C3-4E4B-BC4A-244EC5252099}" type="datetimeFigureOut">
              <a:rPr lang="en-US" smtClean="0"/>
              <a:t>5/28/24</a:t>
            </a:fld>
            <a:endParaRPr lang="en-US" dirty="0"/>
          </a:p>
        </p:txBody>
      </p:sp>
      <p:sp>
        <p:nvSpPr>
          <p:cNvPr id="6" name="Slide Number Placeholder 5">
            <a:extLst>
              <a:ext uri="{FF2B5EF4-FFF2-40B4-BE49-F238E27FC236}">
                <a16:creationId xmlns:a16="http://schemas.microsoft.com/office/drawing/2014/main" id="{4C9C3F4C-D4A8-4839-A0D6-BC9ED8B24E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044D0-0877-4B11-AD40-CBA2D336A0FD}" type="slidenum">
              <a:rPr lang="en-US" smtClean="0"/>
              <a:t>‹#›</a:t>
            </a:fld>
            <a:endParaRPr lang="en-US" dirty="0"/>
          </a:p>
        </p:txBody>
      </p:sp>
      <p:sp>
        <p:nvSpPr>
          <p:cNvPr id="7" name="Marcador de título 6">
            <a:extLst>
              <a:ext uri="{FF2B5EF4-FFF2-40B4-BE49-F238E27FC236}">
                <a16:creationId xmlns:a16="http://schemas.microsoft.com/office/drawing/2014/main" id="{C1906624-55CF-61E0-F755-ECABE90BD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A"/>
          </a:p>
        </p:txBody>
      </p:sp>
    </p:spTree>
    <p:extLst>
      <p:ext uri="{BB962C8B-B14F-4D97-AF65-F5344CB8AC3E}">
        <p14:creationId xmlns:p14="http://schemas.microsoft.com/office/powerpoint/2010/main" val="90859384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 id="2147483830" r:id="rId26"/>
    <p:sldLayoutId id="2147483831" r:id="rId27"/>
    <p:sldLayoutId id="2147483832" r:id="rId28"/>
    <p:sldLayoutId id="2147483833" r:id="rId29"/>
    <p:sldLayoutId id="2147483834" r:id="rId30"/>
    <p:sldLayoutId id="2147483835" r:id="rId31"/>
    <p:sldLayoutId id="2147483836" r:id="rId32"/>
    <p:sldLayoutId id="2147483837" r:id="rId33"/>
    <p:sldLayoutId id="2147483838"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2DB94F-D9D5-B546-CDC1-1DFC20CD058F}"/>
              </a:ext>
            </a:extLst>
          </p:cNvPr>
          <p:cNvSpPr>
            <a:spLocks noGrp="1"/>
          </p:cNvSpPr>
          <p:nvPr>
            <p:ph type="body" sz="quarter" idx="10"/>
          </p:nvPr>
        </p:nvSpPr>
        <p:spPr>
          <a:xfrm>
            <a:off x="733869" y="3510759"/>
            <a:ext cx="6063746" cy="668066"/>
          </a:xfrm>
        </p:spPr>
        <p:txBody>
          <a:bodyPr>
            <a:normAutofit fontScale="70000" lnSpcReduction="20000"/>
          </a:bodyPr>
          <a:lstStyle/>
          <a:p>
            <a:r>
              <a:rPr lang="es-419" dirty="0">
                <a:solidFill>
                  <a:srgbClr val="027D32"/>
                </a:solidFill>
              </a:rPr>
              <a:t>Resolução Técnica
da Assembleia Geral do CIAT nº 58e</a:t>
            </a:r>
            <a:endParaRPr lang="es-419" dirty="0">
              <a:solidFill>
                <a:srgbClr val="22368B"/>
              </a:solidFill>
            </a:endParaRPr>
          </a:p>
        </p:txBody>
      </p:sp>
      <p:sp>
        <p:nvSpPr>
          <p:cNvPr id="2" name="Title 1">
            <a:extLst>
              <a:ext uri="{FF2B5EF4-FFF2-40B4-BE49-F238E27FC236}">
                <a16:creationId xmlns:a16="http://schemas.microsoft.com/office/drawing/2014/main" id="{E631A086-44B6-6E31-96F7-95966051A4B7}"/>
              </a:ext>
            </a:extLst>
          </p:cNvPr>
          <p:cNvSpPr>
            <a:spLocks noGrp="1"/>
          </p:cNvSpPr>
          <p:nvPr>
            <p:ph type="title"/>
          </p:nvPr>
        </p:nvSpPr>
        <p:spPr>
          <a:xfrm>
            <a:off x="733869" y="528919"/>
            <a:ext cx="6063746" cy="2106706"/>
          </a:xfrm>
        </p:spPr>
        <p:txBody>
          <a:bodyPr>
            <a:normAutofit fontScale="90000"/>
          </a:bodyPr>
          <a:lstStyle/>
          <a:p>
            <a:r>
              <a:rPr lang="es-419" dirty="0">
                <a:solidFill>
                  <a:srgbClr val="22368B"/>
                </a:solidFill>
              </a:rPr>
              <a:t>Mecanismos de prevenção e resolução de conflitos e de promoção do cumprimento voluntário</a:t>
            </a:r>
          </a:p>
        </p:txBody>
      </p:sp>
      <p:sp>
        <p:nvSpPr>
          <p:cNvPr id="4" name="Text Placeholder 3">
            <a:extLst>
              <a:ext uri="{FF2B5EF4-FFF2-40B4-BE49-F238E27FC236}">
                <a16:creationId xmlns:a16="http://schemas.microsoft.com/office/drawing/2014/main" id="{5AB37C8A-1123-0376-39A8-1F70CCEA76E9}"/>
              </a:ext>
            </a:extLst>
          </p:cNvPr>
          <p:cNvSpPr>
            <a:spLocks noGrp="1"/>
          </p:cNvSpPr>
          <p:nvPr>
            <p:ph type="body" sz="quarter" idx="11"/>
          </p:nvPr>
        </p:nvSpPr>
        <p:spPr/>
        <p:txBody>
          <a:bodyPr>
            <a:normAutofit lnSpcReduction="10000"/>
          </a:bodyPr>
          <a:lstStyle/>
          <a:p>
            <a:r>
              <a:rPr lang="es-419" dirty="0"/>
              <a:t>Márcio F. Verdi</a:t>
            </a:r>
          </a:p>
        </p:txBody>
      </p:sp>
      <p:sp>
        <p:nvSpPr>
          <p:cNvPr id="5" name="Text Placeholder 4">
            <a:extLst>
              <a:ext uri="{FF2B5EF4-FFF2-40B4-BE49-F238E27FC236}">
                <a16:creationId xmlns:a16="http://schemas.microsoft.com/office/drawing/2014/main" id="{E2D7B5EA-D6B1-02FD-7658-744F6E626FB2}"/>
              </a:ext>
            </a:extLst>
          </p:cNvPr>
          <p:cNvSpPr>
            <a:spLocks noGrp="1"/>
          </p:cNvSpPr>
          <p:nvPr>
            <p:ph type="body" sz="quarter" idx="12"/>
          </p:nvPr>
        </p:nvSpPr>
        <p:spPr/>
        <p:txBody>
          <a:bodyPr>
            <a:normAutofit lnSpcReduction="10000"/>
          </a:bodyPr>
          <a:lstStyle/>
          <a:p>
            <a:r>
              <a:rPr lang="es-419" dirty="0"/>
              <a:t>Maio 2024</a:t>
            </a:r>
          </a:p>
        </p:txBody>
      </p:sp>
      <p:sp>
        <p:nvSpPr>
          <p:cNvPr id="6" name="Text Placeholder 5">
            <a:extLst>
              <a:ext uri="{FF2B5EF4-FFF2-40B4-BE49-F238E27FC236}">
                <a16:creationId xmlns:a16="http://schemas.microsoft.com/office/drawing/2014/main" id="{B89BE4B6-6943-F8DB-1DF1-2E567558C9B9}"/>
              </a:ext>
            </a:extLst>
          </p:cNvPr>
          <p:cNvSpPr>
            <a:spLocks noGrp="1"/>
          </p:cNvSpPr>
          <p:nvPr>
            <p:ph type="body" sz="quarter" idx="13"/>
          </p:nvPr>
        </p:nvSpPr>
        <p:spPr/>
        <p:txBody>
          <a:bodyPr>
            <a:normAutofit lnSpcReduction="10000"/>
          </a:bodyPr>
          <a:lstStyle/>
          <a:p>
            <a:r>
              <a:rPr lang="es-419" dirty="0"/>
              <a:t>Secretário Executivo do CIAT</a:t>
            </a:r>
          </a:p>
        </p:txBody>
      </p:sp>
    </p:spTree>
    <p:extLst>
      <p:ext uri="{BB962C8B-B14F-4D97-AF65-F5344CB8AC3E}">
        <p14:creationId xmlns:p14="http://schemas.microsoft.com/office/powerpoint/2010/main" val="193061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posing for a photo&#10;&#10;Description automatically generated">
            <a:extLst>
              <a:ext uri="{FF2B5EF4-FFF2-40B4-BE49-F238E27FC236}">
                <a16:creationId xmlns:a16="http://schemas.microsoft.com/office/drawing/2014/main" id="{AFFC0068-8D38-4234-B76C-0C86CDE90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341" y="0"/>
            <a:ext cx="10287000" cy="6858000"/>
          </a:xfrm>
          <a:prstGeom prst="rect">
            <a:avLst/>
          </a:prstGeom>
        </p:spPr>
      </p:pic>
    </p:spTree>
    <p:extLst>
      <p:ext uri="{BB962C8B-B14F-4D97-AF65-F5344CB8AC3E}">
        <p14:creationId xmlns:p14="http://schemas.microsoft.com/office/powerpoint/2010/main" val="240209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70669-F557-96A7-D605-0C1E5C3AE9CB}"/>
              </a:ext>
            </a:extLst>
          </p:cNvPr>
          <p:cNvPicPr>
            <a:picLocks noChangeAspect="1"/>
          </p:cNvPicPr>
          <p:nvPr/>
        </p:nvPicPr>
        <p:blipFill>
          <a:blip r:embed="rId2"/>
          <a:stretch>
            <a:fillRect/>
          </a:stretch>
        </p:blipFill>
        <p:spPr>
          <a:xfrm>
            <a:off x="566181" y="864705"/>
            <a:ext cx="3731795" cy="4478154"/>
          </a:xfrm>
          <a:prstGeom prst="rect">
            <a:avLst/>
          </a:prstGeom>
        </p:spPr>
      </p:pic>
      <p:sp>
        <p:nvSpPr>
          <p:cNvPr id="4" name="TextBox 3">
            <a:extLst>
              <a:ext uri="{FF2B5EF4-FFF2-40B4-BE49-F238E27FC236}">
                <a16:creationId xmlns:a16="http://schemas.microsoft.com/office/drawing/2014/main" id="{94B0FE1C-6E7D-6912-C1EC-9FCC9FA18657}"/>
              </a:ext>
            </a:extLst>
          </p:cNvPr>
          <p:cNvSpPr txBox="1"/>
          <p:nvPr/>
        </p:nvSpPr>
        <p:spPr>
          <a:xfrm>
            <a:off x="8170406" y="3663847"/>
            <a:ext cx="3237541" cy="2862322"/>
          </a:xfrm>
          <a:prstGeom prst="rect">
            <a:avLst/>
          </a:prstGeom>
          <a:noFill/>
        </p:spPr>
        <p:txBody>
          <a:bodyPr wrap="square" rtlCol="0">
            <a:spAutoFit/>
          </a:bodyPr>
          <a:lstStyle/>
          <a:p>
            <a:pPr marL="342900" indent="-342900">
              <a:buAutoNum type="arabicPeriod"/>
            </a:pPr>
            <a:r>
              <a:rPr lang="pt-BR" dirty="0"/>
              <a:t>Garantir a integridade e imparcialidade da administração tributária</a:t>
            </a:r>
          </a:p>
          <a:p>
            <a:pPr marL="342900" indent="-342900">
              <a:buAutoNum type="arabicPeriod"/>
            </a:pPr>
            <a:r>
              <a:rPr lang="pt-BR" dirty="0"/>
              <a:t>Garantir a continuidade de uma administração tributária adequada</a:t>
            </a:r>
          </a:p>
          <a:p>
            <a:pPr marL="342900" indent="-342900">
              <a:buAutoNum type="arabicPeriod"/>
            </a:pPr>
            <a:r>
              <a:rPr lang="pt-BR" dirty="0"/>
              <a:t>Garantir a confiança dos contribuintes.</a:t>
            </a:r>
          </a:p>
          <a:p>
            <a:pPr marL="342900" indent="-342900">
              <a:buAutoNum type="arabicPeriod"/>
            </a:pPr>
            <a:endParaRPr lang="pt-BR" dirty="0"/>
          </a:p>
          <a:p>
            <a:pPr marL="342900" indent="-342900">
              <a:buAutoNum type="arabicPeriod"/>
            </a:pPr>
            <a:endParaRPr lang="pt-BR" dirty="0"/>
          </a:p>
        </p:txBody>
      </p:sp>
      <p:pic>
        <p:nvPicPr>
          <p:cNvPr id="5" name="Picture 4">
            <a:extLst>
              <a:ext uri="{FF2B5EF4-FFF2-40B4-BE49-F238E27FC236}">
                <a16:creationId xmlns:a16="http://schemas.microsoft.com/office/drawing/2014/main" id="{44470A29-7C9D-AFC9-AD5E-FFC2FA422929}"/>
              </a:ext>
            </a:extLst>
          </p:cNvPr>
          <p:cNvPicPr>
            <a:picLocks noChangeAspect="1"/>
          </p:cNvPicPr>
          <p:nvPr/>
        </p:nvPicPr>
        <p:blipFill>
          <a:blip r:embed="rId3"/>
          <a:stretch>
            <a:fillRect/>
          </a:stretch>
        </p:blipFill>
        <p:spPr>
          <a:xfrm>
            <a:off x="4436165" y="1468726"/>
            <a:ext cx="3319670" cy="4390241"/>
          </a:xfrm>
          <a:prstGeom prst="rect">
            <a:avLst/>
          </a:prstGeom>
        </p:spPr>
      </p:pic>
      <p:sp>
        <p:nvSpPr>
          <p:cNvPr id="6" name="Title 5">
            <a:extLst>
              <a:ext uri="{FF2B5EF4-FFF2-40B4-BE49-F238E27FC236}">
                <a16:creationId xmlns:a16="http://schemas.microsoft.com/office/drawing/2014/main" id="{914C096A-1116-74E2-02DD-454898C83B8E}"/>
              </a:ext>
            </a:extLst>
          </p:cNvPr>
          <p:cNvSpPr>
            <a:spLocks noGrp="1"/>
          </p:cNvSpPr>
          <p:nvPr>
            <p:ph type="title"/>
          </p:nvPr>
        </p:nvSpPr>
        <p:spPr/>
        <p:txBody>
          <a:bodyPr/>
          <a:lstStyle/>
          <a:p>
            <a:r>
              <a:rPr lang="pt-BR" dirty="0"/>
              <a:t>A primeira Resolução numa Assembleia do CIAT</a:t>
            </a:r>
          </a:p>
        </p:txBody>
      </p:sp>
    </p:spTree>
    <p:extLst>
      <p:ext uri="{BB962C8B-B14F-4D97-AF65-F5344CB8AC3E}">
        <p14:creationId xmlns:p14="http://schemas.microsoft.com/office/powerpoint/2010/main" val="1344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F4B786-6B8A-605C-59C3-65D3B6C3F149}"/>
              </a:ext>
            </a:extLst>
          </p:cNvPr>
          <p:cNvPicPr>
            <a:picLocks/>
          </p:cNvPicPr>
          <p:nvPr/>
        </p:nvPicPr>
        <p:blipFill>
          <a:blip r:embed="rId2"/>
          <a:stretch>
            <a:fillRect/>
          </a:stretch>
        </p:blipFill>
        <p:spPr>
          <a:xfrm>
            <a:off x="422496" y="275573"/>
            <a:ext cx="3360318" cy="3960000"/>
          </a:xfrm>
          <a:prstGeom prst="rect">
            <a:avLst/>
          </a:prstGeom>
        </p:spPr>
      </p:pic>
      <p:pic>
        <p:nvPicPr>
          <p:cNvPr id="4" name="Picture 3">
            <a:extLst>
              <a:ext uri="{FF2B5EF4-FFF2-40B4-BE49-F238E27FC236}">
                <a16:creationId xmlns:a16="http://schemas.microsoft.com/office/drawing/2014/main" id="{1CFD7751-7381-7BD2-ED64-32FBF0FDCF36}"/>
              </a:ext>
            </a:extLst>
          </p:cNvPr>
          <p:cNvPicPr>
            <a:picLocks/>
          </p:cNvPicPr>
          <p:nvPr/>
        </p:nvPicPr>
        <p:blipFill>
          <a:blip r:embed="rId3"/>
          <a:stretch>
            <a:fillRect/>
          </a:stretch>
        </p:blipFill>
        <p:spPr>
          <a:xfrm>
            <a:off x="3904731" y="1052187"/>
            <a:ext cx="3365373" cy="3960000"/>
          </a:xfrm>
          <a:prstGeom prst="rect">
            <a:avLst/>
          </a:prstGeom>
        </p:spPr>
      </p:pic>
      <p:pic>
        <p:nvPicPr>
          <p:cNvPr id="5" name="Picture 4">
            <a:extLst>
              <a:ext uri="{FF2B5EF4-FFF2-40B4-BE49-F238E27FC236}">
                <a16:creationId xmlns:a16="http://schemas.microsoft.com/office/drawing/2014/main" id="{AC799FCE-4437-44FB-890F-19440EDC899E}"/>
              </a:ext>
            </a:extLst>
          </p:cNvPr>
          <p:cNvPicPr>
            <a:picLocks/>
          </p:cNvPicPr>
          <p:nvPr/>
        </p:nvPicPr>
        <p:blipFill>
          <a:blip r:embed="rId4"/>
          <a:stretch>
            <a:fillRect/>
          </a:stretch>
        </p:blipFill>
        <p:spPr>
          <a:xfrm>
            <a:off x="7392021" y="2255573"/>
            <a:ext cx="3366000" cy="3960000"/>
          </a:xfrm>
          <a:prstGeom prst="rect">
            <a:avLst/>
          </a:prstGeom>
        </p:spPr>
      </p:pic>
    </p:spTree>
    <p:extLst>
      <p:ext uri="{BB962C8B-B14F-4D97-AF65-F5344CB8AC3E}">
        <p14:creationId xmlns:p14="http://schemas.microsoft.com/office/powerpoint/2010/main" val="330285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2604-7606-72C4-7FF9-D600569D0728}"/>
              </a:ext>
            </a:extLst>
          </p:cNvPr>
          <p:cNvSpPr>
            <a:spLocks noGrp="1"/>
          </p:cNvSpPr>
          <p:nvPr>
            <p:ph type="title"/>
          </p:nvPr>
        </p:nvSpPr>
        <p:spPr/>
        <p:txBody>
          <a:bodyPr/>
          <a:lstStyle/>
          <a:p>
            <a:r>
              <a:rPr lang="pt-BR" dirty="0" err="1"/>
              <a:t>Considerandos</a:t>
            </a:r>
            <a:endParaRPr lang="pt-BR" dirty="0"/>
          </a:p>
        </p:txBody>
      </p:sp>
      <p:sp>
        <p:nvSpPr>
          <p:cNvPr id="3" name="Text Placeholder 2">
            <a:extLst>
              <a:ext uri="{FF2B5EF4-FFF2-40B4-BE49-F238E27FC236}">
                <a16:creationId xmlns:a16="http://schemas.microsoft.com/office/drawing/2014/main" id="{039394CC-76DA-1072-8790-C8AD20DE04DD}"/>
              </a:ext>
            </a:extLst>
          </p:cNvPr>
          <p:cNvSpPr>
            <a:spLocks noGrp="1"/>
          </p:cNvSpPr>
          <p:nvPr>
            <p:ph type="body" sz="quarter" idx="13"/>
          </p:nvPr>
        </p:nvSpPr>
        <p:spPr/>
        <p:txBody>
          <a:bodyPr/>
          <a:lstStyle/>
          <a:p>
            <a:r>
              <a:rPr lang="pt-BR" dirty="0"/>
              <a:t>Que a promoção do cumprimento voluntário das obrigações fiscais é um dos principais mandatos e desafios das administrações tributárias.</a:t>
            </a:r>
          </a:p>
          <a:p>
            <a:r>
              <a:rPr lang="pt-BR" dirty="0"/>
              <a:t>Que as disputas fiscais geram custos significativos para os contribuintes e as administrações.</a:t>
            </a:r>
          </a:p>
          <a:p>
            <a:r>
              <a:rPr lang="pt-BR" dirty="0"/>
              <a:t>Que uma abordagem preventiva e concomitante de controle do cumprimento fiscal permite gerar maior certeza, reduzir o número de disputas e aumentar o cumprimento voluntário.</a:t>
            </a:r>
          </a:p>
          <a:p>
            <a:r>
              <a:rPr lang="pt-BR" dirty="0"/>
              <a:t>Que é muito positivo continuar a desenvolver e implementar ferramentas de diagnóstico que permitam identificar oportunidades de melhoria em matéria de prevenção e resolução de litígios.</a:t>
            </a:r>
          </a:p>
        </p:txBody>
      </p:sp>
    </p:spTree>
    <p:extLst>
      <p:ext uri="{BB962C8B-B14F-4D97-AF65-F5344CB8AC3E}">
        <p14:creationId xmlns:p14="http://schemas.microsoft.com/office/powerpoint/2010/main" val="407681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C616-B139-E800-3436-AF4697E378AB}"/>
              </a:ext>
            </a:extLst>
          </p:cNvPr>
          <p:cNvSpPr>
            <a:spLocks noGrp="1"/>
          </p:cNvSpPr>
          <p:nvPr>
            <p:ph type="title"/>
          </p:nvPr>
        </p:nvSpPr>
        <p:spPr/>
        <p:txBody>
          <a:bodyPr/>
          <a:lstStyle/>
          <a:p>
            <a:r>
              <a:rPr lang="en-US" dirty="0" err="1"/>
              <a:t>Declaração</a:t>
            </a:r>
            <a:endParaRPr lang="en-US" dirty="0"/>
          </a:p>
        </p:txBody>
      </p:sp>
      <p:sp>
        <p:nvSpPr>
          <p:cNvPr id="3" name="Text Placeholder 2">
            <a:extLst>
              <a:ext uri="{FF2B5EF4-FFF2-40B4-BE49-F238E27FC236}">
                <a16:creationId xmlns:a16="http://schemas.microsoft.com/office/drawing/2014/main" id="{5BAFF4AC-F13B-D500-DFAC-C8E443A11593}"/>
              </a:ext>
            </a:extLst>
          </p:cNvPr>
          <p:cNvSpPr>
            <a:spLocks noGrp="1"/>
          </p:cNvSpPr>
          <p:nvPr>
            <p:ph type="body" sz="quarter" idx="13"/>
          </p:nvPr>
        </p:nvSpPr>
        <p:spPr/>
        <p:txBody>
          <a:bodyPr>
            <a:normAutofit fontScale="70000" lnSpcReduction="20000"/>
          </a:bodyPr>
          <a:lstStyle/>
          <a:p>
            <a:pPr marL="0" indent="0">
              <a:buNone/>
            </a:pPr>
            <a:r>
              <a:rPr lang="pt-BR" dirty="0"/>
              <a:t>Primeiro: Continuar reforçando enfoques de gestão que promovam o cumprimento voluntário e previnam disputas.</a:t>
            </a:r>
          </a:p>
          <a:p>
            <a:pPr marL="342900" indent="-342900">
              <a:buFont typeface="+mj-lt"/>
              <a:buAutoNum type="arabicPeriod"/>
            </a:pPr>
            <a:r>
              <a:rPr lang="pt-BR" dirty="0"/>
              <a:t>Mantendo o esforço por </a:t>
            </a:r>
            <a:r>
              <a:rPr lang="pt-BR" sz="2300" dirty="0"/>
              <a:t>aperfeiçoar os mecanismos </a:t>
            </a:r>
            <a:r>
              <a:rPr lang="pt-BR" dirty="0"/>
              <a:t>eficazes de facilitação, informação, certeza e orientação dirigidos aos diferentes tipos e segmentos de contribuintes.</a:t>
            </a:r>
          </a:p>
          <a:p>
            <a:pPr marL="342900" indent="-342900">
              <a:buFont typeface="+mj-lt"/>
              <a:buAutoNum type="arabicPeriod"/>
            </a:pPr>
            <a:r>
              <a:rPr lang="pt-BR" dirty="0"/>
              <a:t>Aprofundando iniciativas de </a:t>
            </a:r>
            <a:r>
              <a:rPr lang="pt-BR" sz="2300" dirty="0"/>
              <a:t>relacionamento cooperativo</a:t>
            </a:r>
            <a:r>
              <a:rPr lang="pt-BR" dirty="0"/>
              <a:t>, no âmbito doméstico e internacional, baseadas na construção de relações de confiança e transparência.</a:t>
            </a:r>
          </a:p>
          <a:p>
            <a:pPr marL="342900" indent="-342900">
              <a:buFont typeface="+mj-lt"/>
              <a:buAutoNum type="arabicPeriod"/>
            </a:pPr>
            <a:r>
              <a:rPr lang="pt-BR" dirty="0"/>
              <a:t>Promovendo práticas </a:t>
            </a:r>
            <a:r>
              <a:rPr lang="pt-BR" sz="1500" dirty="0"/>
              <a:t>de boa governança </a:t>
            </a:r>
            <a:r>
              <a:rPr lang="pt-BR" dirty="0"/>
              <a:t>e tomada de decisões sobre o manejo de riscos de inadimplência tributária.</a:t>
            </a:r>
          </a:p>
          <a:p>
            <a:pPr marL="342900" indent="-342900">
              <a:buFont typeface="+mj-lt"/>
              <a:buAutoNum type="arabicPeriod"/>
            </a:pPr>
            <a:r>
              <a:rPr lang="pt-BR" dirty="0"/>
              <a:t>Reforçando os mecanismos que contribuem </a:t>
            </a:r>
            <a:r>
              <a:rPr lang="pt-BR" sz="2300" dirty="0"/>
              <a:t>para diminuir os custos de cumprimento</a:t>
            </a:r>
            <a:r>
              <a:rPr lang="pt-BR" dirty="0"/>
              <a:t> em matéria de declarações (Ex.: gerando declarações </a:t>
            </a:r>
            <a:r>
              <a:rPr lang="pt-BR" dirty="0" err="1"/>
              <a:t>pré</a:t>
            </a:r>
            <a:r>
              <a:rPr lang="pt-BR" dirty="0"/>
              <a:t>-preenchidas de crescente cobertura e exatidão) e de pagamento oportuno dos impostos.</a:t>
            </a:r>
          </a:p>
          <a:p>
            <a:pPr marL="342900" indent="-342900">
              <a:buFont typeface="+mj-lt"/>
              <a:buAutoNum type="arabicPeriod"/>
            </a:pPr>
            <a:r>
              <a:rPr lang="pt-BR" dirty="0"/>
              <a:t>Promovendo iniciativas de </a:t>
            </a:r>
            <a:r>
              <a:rPr lang="pt-BR" sz="2100" dirty="0"/>
              <a:t>governança de dados </a:t>
            </a:r>
            <a:r>
              <a:rPr lang="pt-BR" dirty="0"/>
              <a:t>para otimizar a qualidade, oportunidade e completude da informação disponível.</a:t>
            </a:r>
          </a:p>
          <a:p>
            <a:pPr marL="342900" indent="-342900">
              <a:buFont typeface="+mj-lt"/>
              <a:buAutoNum type="arabicPeriod"/>
            </a:pPr>
            <a:r>
              <a:rPr lang="pt-BR" dirty="0"/>
              <a:t>Acessando novas e </a:t>
            </a:r>
            <a:r>
              <a:rPr lang="pt-BR" sz="2300" dirty="0"/>
              <a:t>melhores fontes de informação </a:t>
            </a:r>
            <a:r>
              <a:rPr lang="pt-BR" dirty="0"/>
              <a:t>cujo processamento e análise auxiliam na tomada de decisões e no desenho de ações de tratamento preventivo.</a:t>
            </a:r>
          </a:p>
          <a:p>
            <a:pPr marL="342900" indent="-342900">
              <a:buFont typeface="+mj-lt"/>
              <a:buAutoNum type="arabicPeriod"/>
            </a:pPr>
            <a:r>
              <a:rPr lang="pt-BR" dirty="0"/>
              <a:t>Identificando e esclarecendo a priori </a:t>
            </a:r>
            <a:r>
              <a:rPr lang="pt-BR" sz="2100" dirty="0"/>
              <a:t>os esquemas tributários dete</a:t>
            </a:r>
            <a:r>
              <a:rPr lang="pt-BR" dirty="0"/>
              <a:t>ctados em experiências domésticas e internacionais, considerados inaceitáveis pela Administração Tributária.</a:t>
            </a:r>
          </a:p>
          <a:p>
            <a:pPr marL="342900" indent="-342900">
              <a:buFont typeface="+mj-lt"/>
              <a:buAutoNum type="arabicPeriod"/>
            </a:pPr>
            <a:r>
              <a:rPr lang="pt-BR" dirty="0"/>
              <a:t>Reforçando o conhecimento de boas práticas e adotando-as para garantir a objetividade na aplicação de </a:t>
            </a:r>
            <a:r>
              <a:rPr lang="pt-BR" sz="2100" dirty="0"/>
              <a:t>normas </a:t>
            </a:r>
            <a:r>
              <a:rPr lang="pt-BR" sz="2100" dirty="0" err="1"/>
              <a:t>antiabuso</a:t>
            </a:r>
            <a:r>
              <a:rPr lang="pt-BR" dirty="0"/>
              <a:t>.</a:t>
            </a:r>
          </a:p>
          <a:p>
            <a:pPr marL="342900" indent="-342900">
              <a:buFont typeface="+mj-lt"/>
              <a:buAutoNum type="arabicPeriod"/>
            </a:pPr>
            <a:r>
              <a:rPr lang="pt-BR" dirty="0"/>
              <a:t>Avaliando a oportunidade de avançar em </a:t>
            </a:r>
            <a:r>
              <a:rPr lang="pt-BR" sz="2300" dirty="0"/>
              <a:t>iniciativas de assistência mútua </a:t>
            </a:r>
            <a:r>
              <a:rPr lang="pt-BR" dirty="0"/>
              <a:t>baseadas em instrumentos internacionais de cooperação, como avaliação conjunta de riscos, auditorias conjuntas ou simultâneas, ou repositórios compartilhados de informações; que permitiriam ser utilizados para gerar certeza ao contribuinte.</a:t>
            </a:r>
          </a:p>
          <a:p>
            <a:pPr marL="342900" indent="-342900">
              <a:buFont typeface="+mj-lt"/>
              <a:buAutoNum type="arabicPeriod"/>
            </a:pPr>
            <a:r>
              <a:rPr lang="pt-BR" dirty="0"/>
              <a:t>Promovendo a adoção, quando oportuno e dentro do marco da legislação vigente em cada país, de programas de </a:t>
            </a:r>
            <a:r>
              <a:rPr lang="pt-BR" sz="2000" dirty="0"/>
              <a:t>acordos antecipados de preços </a:t>
            </a:r>
            <a:r>
              <a:rPr lang="pt-BR" dirty="0"/>
              <a:t>unilaterais, bilaterais ou multilaterais, quando se julgar que os mesmos aumentariam a certeza e evitaria potenciais disputas.</a:t>
            </a:r>
          </a:p>
          <a:p>
            <a:pPr marL="342900" indent="-342900">
              <a:buFont typeface="+mj-lt"/>
              <a:buAutoNum type="arabicPeriod"/>
            </a:pPr>
            <a:r>
              <a:rPr lang="pt-BR" dirty="0"/>
              <a:t>Adotando </a:t>
            </a:r>
            <a:r>
              <a:rPr lang="pt-BR" sz="2300" dirty="0"/>
              <a:t>programas de regularização tributária</a:t>
            </a:r>
            <a:r>
              <a:rPr lang="pt-BR" dirty="0"/>
              <a:t>, dentro do marco da legislação vigente em cada país, para prevenir disputas diante de mudanças significativas nas normas ou enfoques de controle.</a:t>
            </a:r>
          </a:p>
        </p:txBody>
      </p:sp>
    </p:spTree>
    <p:extLst>
      <p:ext uri="{BB962C8B-B14F-4D97-AF65-F5344CB8AC3E}">
        <p14:creationId xmlns:p14="http://schemas.microsoft.com/office/powerpoint/2010/main" val="6892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B199-7446-3883-DFC2-096E5AC28771}"/>
              </a:ext>
            </a:extLst>
          </p:cNvPr>
          <p:cNvSpPr>
            <a:spLocks noGrp="1"/>
          </p:cNvSpPr>
          <p:nvPr>
            <p:ph type="title"/>
          </p:nvPr>
        </p:nvSpPr>
        <p:spPr/>
        <p:txBody>
          <a:bodyPr/>
          <a:lstStyle/>
          <a:p>
            <a:r>
              <a:rPr lang="en-US" dirty="0" err="1"/>
              <a:t>Declaração</a:t>
            </a:r>
            <a:endParaRPr lang="en-US" dirty="0"/>
          </a:p>
        </p:txBody>
      </p:sp>
      <p:sp>
        <p:nvSpPr>
          <p:cNvPr id="3" name="Text Placeholder 2">
            <a:extLst>
              <a:ext uri="{FF2B5EF4-FFF2-40B4-BE49-F238E27FC236}">
                <a16:creationId xmlns:a16="http://schemas.microsoft.com/office/drawing/2014/main" id="{076B5DCB-430F-E6BA-7F3F-D55482DD23F2}"/>
              </a:ext>
            </a:extLst>
          </p:cNvPr>
          <p:cNvSpPr>
            <a:spLocks noGrp="1"/>
          </p:cNvSpPr>
          <p:nvPr>
            <p:ph type="body" sz="quarter" idx="13"/>
          </p:nvPr>
        </p:nvSpPr>
        <p:spPr/>
        <p:txBody>
          <a:bodyPr>
            <a:normAutofit fontScale="92500" lnSpcReduction="10000"/>
          </a:bodyPr>
          <a:lstStyle/>
          <a:p>
            <a:pPr marL="0" indent="0">
              <a:buNone/>
            </a:pPr>
            <a:r>
              <a:rPr lang="pt-BR" dirty="0"/>
              <a:t>Segundo: Considerar e continuar adotando boas práticas em matéria de resolução de disputas locais e internacionais.</a:t>
            </a:r>
          </a:p>
          <a:p>
            <a:pPr marL="342900" indent="-342900">
              <a:buFont typeface="+mj-lt"/>
              <a:buAutoNum type="arabicPeriod"/>
            </a:pPr>
            <a:r>
              <a:rPr lang="pt-BR" dirty="0"/>
              <a:t>Reforçando os mecanismos de orientação e assistência aos contribuintes sobre os procedimentos para resolver disputas tributárias e suas características, tanto no âmbito administrativo como judicial.</a:t>
            </a:r>
          </a:p>
          <a:p>
            <a:pPr marL="342900" indent="-342900">
              <a:buFont typeface="+mj-lt"/>
              <a:buAutoNum type="arabicPeriod"/>
            </a:pPr>
            <a:r>
              <a:rPr lang="pt-BR" dirty="0"/>
              <a:t>Mantendo e aperfeiçoando os processos de diagnóstico, otimização e informatização dos procedimentos orientados à resolução de disputas, a fim de continuar reduzindo seus prazos e simplificando-os.</a:t>
            </a:r>
          </a:p>
          <a:p>
            <a:pPr marL="342900" indent="-342900">
              <a:buFont typeface="+mj-lt"/>
              <a:buAutoNum type="arabicPeriod"/>
            </a:pPr>
            <a:r>
              <a:rPr lang="pt-BR" dirty="0"/>
              <a:t>Divulgando, de acordo com o marco legal vigente e com plena proteção da privacidade dos contribuintes, os resultados das disputas resolvidas; a fim de prevenir possíveis controvérsias em casos semelhantes.</a:t>
            </a:r>
          </a:p>
          <a:p>
            <a:pPr marL="342900" indent="-342900">
              <a:buFont typeface="+mj-lt"/>
              <a:buAutoNum type="arabicPeriod"/>
            </a:pPr>
            <a:r>
              <a:rPr lang="pt-BR" dirty="0"/>
              <a:t>Explorando as vantagens e mitigando os possíveis inconvenientes associados ao uso de soluções de tecnologia da informação, especialmente a inteligência artificial, para facilitar o cumprimento das obrigações fiscais, a gestão de conflitos e a resolução de casos tributários análogos.</a:t>
            </a:r>
          </a:p>
          <a:p>
            <a:pPr marL="342900" indent="-342900">
              <a:buFont typeface="+mj-lt"/>
              <a:buAutoNum type="arabicPeriod"/>
            </a:pPr>
            <a:r>
              <a:rPr lang="pt-BR" dirty="0"/>
              <a:t>Criando instâncias administrativas no seio da administração tributária ou tribunais tributários administrativos independentes, que pelo alto grau de especialidade em matéria tributária de seus funcionários, sejam capazes de resolver de forma eficiente e eficaz disputas tributárias complexas.</a:t>
            </a:r>
          </a:p>
          <a:p>
            <a:pPr marL="342900" indent="-342900">
              <a:buFont typeface="+mj-lt"/>
              <a:buAutoNum type="arabicPeriod"/>
            </a:pPr>
            <a:r>
              <a:rPr lang="pt-BR" dirty="0"/>
              <a:t>Contribuindo, na medida em que forem requisitadas em seu papel de instituições administradoras dos tributos, à capacitação e atualização de conhecimentos dos funcionários e juízes dos tribunais e instâncias administrativas onde se resolvem os conflitos.</a:t>
            </a:r>
          </a:p>
          <a:p>
            <a:pPr marL="342900" indent="-342900">
              <a:buFont typeface="+mj-lt"/>
              <a:buAutoNum type="arabicPeriod"/>
            </a:pPr>
            <a:r>
              <a:rPr lang="pt-BR" dirty="0"/>
              <a:t>Explorando as vantagens e possibilidades de criar mecanismos alternativos de resolução de disputas.</a:t>
            </a:r>
          </a:p>
          <a:p>
            <a:pPr marL="342900" indent="-342900">
              <a:buFont typeface="+mj-lt"/>
              <a:buAutoNum type="arabicPeriod"/>
            </a:pPr>
            <a:r>
              <a:rPr lang="pt-BR" dirty="0"/>
              <a:t>Melhorando a capacidade das administrações tributárias para resolver disputas internacionais, nos termos das recomendações que representam um padrão mínimo da Ação 14 do Plano de Ação BEPS.</a:t>
            </a:r>
          </a:p>
        </p:txBody>
      </p:sp>
    </p:spTree>
    <p:extLst>
      <p:ext uri="{BB962C8B-B14F-4D97-AF65-F5344CB8AC3E}">
        <p14:creationId xmlns:p14="http://schemas.microsoft.com/office/powerpoint/2010/main" val="302471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2192-5BB6-F271-DA0C-DF22FC5FC069}"/>
              </a:ext>
            </a:extLst>
          </p:cNvPr>
          <p:cNvSpPr>
            <a:spLocks noGrp="1"/>
          </p:cNvSpPr>
          <p:nvPr>
            <p:ph type="title"/>
          </p:nvPr>
        </p:nvSpPr>
        <p:spPr/>
        <p:txBody>
          <a:bodyPr/>
          <a:lstStyle/>
          <a:p>
            <a:r>
              <a:rPr lang="en-US" dirty="0" err="1"/>
              <a:t>Declaração</a:t>
            </a:r>
            <a:endParaRPr lang="en-US" dirty="0"/>
          </a:p>
        </p:txBody>
      </p:sp>
      <p:sp>
        <p:nvSpPr>
          <p:cNvPr id="3" name="Text Placeholder 2">
            <a:extLst>
              <a:ext uri="{FF2B5EF4-FFF2-40B4-BE49-F238E27FC236}">
                <a16:creationId xmlns:a16="http://schemas.microsoft.com/office/drawing/2014/main" id="{B8354928-9645-A827-727A-B1ABEB716970}"/>
              </a:ext>
            </a:extLst>
          </p:cNvPr>
          <p:cNvSpPr>
            <a:spLocks noGrp="1"/>
          </p:cNvSpPr>
          <p:nvPr>
            <p:ph type="body" sz="quarter" idx="13"/>
          </p:nvPr>
        </p:nvSpPr>
        <p:spPr/>
        <p:txBody>
          <a:bodyPr/>
          <a:lstStyle/>
          <a:p>
            <a:pPr marL="0" indent="0">
              <a:buNone/>
            </a:pPr>
            <a:r>
              <a:rPr lang="pt-BR" dirty="0"/>
              <a:t>Terceiro: Continuar promovendo comportamentos éticos e desenvolvendo a capacidade do pessoal para abordar os desafios que implica prevenir e resolver disputas tributárias.</a:t>
            </a:r>
          </a:p>
          <a:p>
            <a:pPr marL="342900" indent="-342900">
              <a:buFont typeface="+mj-lt"/>
              <a:buAutoNum type="arabicPeriod"/>
            </a:pPr>
            <a:r>
              <a:rPr lang="pt-BR" dirty="0"/>
              <a:t>Identificando as unidades críticas para efeitos da prevenção e resolução de disputas e criando programas específicos.</a:t>
            </a:r>
          </a:p>
          <a:p>
            <a:pPr marL="342900" indent="-342900">
              <a:buFont typeface="+mj-lt"/>
              <a:buAutoNum type="arabicPeriod"/>
            </a:pPr>
            <a:r>
              <a:rPr lang="pt-BR" dirty="0"/>
              <a:t>Adotando iniciativas de sensibilização e controlo para fomentar uma conduta ética nos funcionários que intervêm em processos relacionados com a prevenção e resolução de disputas, para evitar comportamentos inadequados ou bem determinações não objetivas.</a:t>
            </a:r>
          </a:p>
          <a:p>
            <a:pPr marL="342900" indent="-342900">
              <a:buFont typeface="+mj-lt"/>
              <a:buAutoNum type="arabicPeriod"/>
            </a:pPr>
            <a:r>
              <a:rPr lang="pt-BR" dirty="0"/>
              <a:t>Avançando naqueles elementos fundamentais que garantem que o pessoal das Administrações Tributárias tenha um desenvolvimento pessoal e profissional máximo, para lograr estratégias de cumprimento cooperativo exitosas. A estes efeitos, é básico aperfeiçoar os processos de seleção, capacitação, avaliação de desempenho e carreira administrativa para contar com os melhores profissionais que nos garantem o cumprimento de nossos objetivos.</a:t>
            </a:r>
          </a:p>
        </p:txBody>
      </p:sp>
    </p:spTree>
    <p:extLst>
      <p:ext uri="{BB962C8B-B14F-4D97-AF65-F5344CB8AC3E}">
        <p14:creationId xmlns:p14="http://schemas.microsoft.com/office/powerpoint/2010/main" val="21488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B562-0BAA-A9D3-A230-FBBBF0187B3D}"/>
              </a:ext>
            </a:extLst>
          </p:cNvPr>
          <p:cNvSpPr>
            <a:spLocks noGrp="1"/>
          </p:cNvSpPr>
          <p:nvPr>
            <p:ph type="title"/>
          </p:nvPr>
        </p:nvSpPr>
        <p:spPr/>
        <p:txBody>
          <a:bodyPr/>
          <a:lstStyle/>
          <a:p>
            <a:r>
              <a:rPr lang="en-US" dirty="0" err="1"/>
              <a:t>Declaração</a:t>
            </a:r>
            <a:endParaRPr lang="en-US" dirty="0"/>
          </a:p>
        </p:txBody>
      </p:sp>
      <p:sp>
        <p:nvSpPr>
          <p:cNvPr id="3" name="Text Placeholder 2">
            <a:extLst>
              <a:ext uri="{FF2B5EF4-FFF2-40B4-BE49-F238E27FC236}">
                <a16:creationId xmlns:a16="http://schemas.microsoft.com/office/drawing/2014/main" id="{0091F51E-0DC0-6584-A145-597D08A1CEB1}"/>
              </a:ext>
            </a:extLst>
          </p:cNvPr>
          <p:cNvSpPr>
            <a:spLocks noGrp="1"/>
          </p:cNvSpPr>
          <p:nvPr>
            <p:ph type="body" sz="quarter" idx="13"/>
          </p:nvPr>
        </p:nvSpPr>
        <p:spPr/>
        <p:txBody>
          <a:bodyPr/>
          <a:lstStyle/>
          <a:p>
            <a:pPr marL="0" indent="0">
              <a:buNone/>
            </a:pPr>
            <a:r>
              <a:rPr lang="pt-BR" dirty="0"/>
              <a:t>Quarto: Considerar a possibilidade de utilizar ferramentas de diagnóstico internacionais que permitam conhecer a situação da administração tributária e identificar oportunidades de melhoria em matéria de prevenção e resolução de litígios.</a:t>
            </a:r>
          </a:p>
          <a:p>
            <a:pPr marL="342900" indent="-342900">
              <a:buFont typeface="+mj-lt"/>
              <a:buAutoNum type="arabicPeriod"/>
            </a:pPr>
            <a:r>
              <a:rPr lang="pt-BR" dirty="0"/>
              <a:t>Analisando a oportunidade de implementar a ferramenta de diagnóstico da administração tributária (TADAT) e o Modelo de Maturidade para Resolução e Prevenção de Litígios CIAT/</a:t>
            </a:r>
            <a:r>
              <a:rPr lang="pt-BR" dirty="0" err="1"/>
              <a:t>EUROsociAL</a:t>
            </a:r>
            <a:r>
              <a:rPr lang="pt-BR" dirty="0"/>
              <a:t>+/BID.</a:t>
            </a:r>
          </a:p>
          <a:p>
            <a:pPr marL="342900" indent="-342900">
              <a:buFont typeface="+mj-lt"/>
              <a:buAutoNum type="arabicPeriod"/>
            </a:pPr>
            <a:r>
              <a:rPr lang="pt-BR" dirty="0"/>
              <a:t>Aproveitando as lacunas e oportunidades identificadas por meio das ferramentas de diagnóstico, para gerar ações de fortalecimento.</a:t>
            </a:r>
          </a:p>
        </p:txBody>
      </p:sp>
    </p:spTree>
    <p:extLst>
      <p:ext uri="{BB962C8B-B14F-4D97-AF65-F5344CB8AC3E}">
        <p14:creationId xmlns:p14="http://schemas.microsoft.com/office/powerpoint/2010/main" val="1968195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A0D2-677D-CCBB-7F94-82C73F1E2FF8}"/>
              </a:ext>
            </a:extLst>
          </p:cNvPr>
          <p:cNvSpPr>
            <a:spLocks noGrp="1"/>
          </p:cNvSpPr>
          <p:nvPr>
            <p:ph type="title"/>
          </p:nvPr>
        </p:nvSpPr>
        <p:spPr/>
        <p:txBody>
          <a:bodyPr>
            <a:normAutofit/>
          </a:bodyPr>
          <a:lstStyle/>
          <a:p>
            <a:r>
              <a:rPr lang="pt-BR" dirty="0"/>
              <a:t>Para ver as resoluções</a:t>
            </a:r>
          </a:p>
        </p:txBody>
      </p:sp>
      <p:pic>
        <p:nvPicPr>
          <p:cNvPr id="1026" name="Picture 2">
            <a:extLst>
              <a:ext uri="{FF2B5EF4-FFF2-40B4-BE49-F238E27FC236}">
                <a16:creationId xmlns:a16="http://schemas.microsoft.com/office/drawing/2014/main" id="{2D8EB02C-6DDC-9326-FDD2-0F8541105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2053" y="3541128"/>
            <a:ext cx="2951747" cy="2951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8FEE359-986B-19DC-198B-429BA7750F20}"/>
              </a:ext>
            </a:extLst>
          </p:cNvPr>
          <p:cNvPicPr>
            <a:picLocks noChangeAspect="1"/>
          </p:cNvPicPr>
          <p:nvPr/>
        </p:nvPicPr>
        <p:blipFill>
          <a:blip r:embed="rId3"/>
          <a:stretch>
            <a:fillRect/>
          </a:stretch>
        </p:blipFill>
        <p:spPr>
          <a:xfrm>
            <a:off x="407504" y="999448"/>
            <a:ext cx="7772400" cy="5272771"/>
          </a:xfrm>
          <a:prstGeom prst="rect">
            <a:avLst/>
          </a:prstGeom>
        </p:spPr>
      </p:pic>
    </p:spTree>
    <p:extLst>
      <p:ext uri="{BB962C8B-B14F-4D97-AF65-F5344CB8AC3E}">
        <p14:creationId xmlns:p14="http://schemas.microsoft.com/office/powerpoint/2010/main" val="418234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37AA8-0150-4BFA-B373-DD8F04FE94B8}"/>
              </a:ext>
            </a:extLst>
          </p:cNvPr>
          <p:cNvSpPr>
            <a:spLocks noGrp="1"/>
          </p:cNvSpPr>
          <p:nvPr>
            <p:ph type="title"/>
          </p:nvPr>
        </p:nvSpPr>
        <p:spPr/>
        <p:txBody>
          <a:bodyPr/>
          <a:lstStyle/>
          <a:p>
            <a:r>
              <a:rPr lang="en-US" dirty="0" err="1"/>
              <a:t>Muito</a:t>
            </a:r>
            <a:r>
              <a:rPr lang="en-US" dirty="0"/>
              <a:t> </a:t>
            </a:r>
            <a:r>
              <a:rPr lang="en-US" dirty="0" err="1"/>
              <a:t>obrigado</a:t>
            </a:r>
            <a:endParaRPr lang="en-US" dirty="0"/>
          </a:p>
        </p:txBody>
      </p:sp>
    </p:spTree>
    <p:extLst>
      <p:ext uri="{BB962C8B-B14F-4D97-AF65-F5344CB8AC3E}">
        <p14:creationId xmlns:p14="http://schemas.microsoft.com/office/powerpoint/2010/main" val="177462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74871-E2C9-1488-BEE7-B366EEE8D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93540"/>
            <a:ext cx="7772400" cy="5829300"/>
          </a:xfrm>
          <a:prstGeom prst="rect">
            <a:avLst/>
          </a:prstGeom>
        </p:spPr>
      </p:pic>
    </p:spTree>
    <p:extLst>
      <p:ext uri="{BB962C8B-B14F-4D97-AF65-F5344CB8AC3E}">
        <p14:creationId xmlns:p14="http://schemas.microsoft.com/office/powerpoint/2010/main" val="126249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955494-1BBB-D865-92D6-49E5A0B6F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862" y="342738"/>
            <a:ext cx="8915882" cy="5943921"/>
          </a:xfrm>
          <a:prstGeom prst="rect">
            <a:avLst/>
          </a:prstGeom>
        </p:spPr>
      </p:pic>
    </p:spTree>
    <p:extLst>
      <p:ext uri="{BB962C8B-B14F-4D97-AF65-F5344CB8AC3E}">
        <p14:creationId xmlns:p14="http://schemas.microsoft.com/office/powerpoint/2010/main" val="195732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C3041-336A-9FDD-0465-EB8F6045E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001" y="673100"/>
            <a:ext cx="7878099" cy="5260146"/>
          </a:xfrm>
          <a:prstGeom prst="rect">
            <a:avLst/>
          </a:prstGeom>
        </p:spPr>
      </p:pic>
    </p:spTree>
    <p:extLst>
      <p:ext uri="{BB962C8B-B14F-4D97-AF65-F5344CB8AC3E}">
        <p14:creationId xmlns:p14="http://schemas.microsoft.com/office/powerpoint/2010/main" val="264652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5785EA-8032-E332-4C1F-D05CEB75E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95" y="787078"/>
            <a:ext cx="10936930" cy="6153180"/>
          </a:xfrm>
          <a:prstGeom prst="rect">
            <a:avLst/>
          </a:prstGeom>
        </p:spPr>
      </p:pic>
    </p:spTree>
    <p:extLst>
      <p:ext uri="{BB962C8B-B14F-4D97-AF65-F5344CB8AC3E}">
        <p14:creationId xmlns:p14="http://schemas.microsoft.com/office/powerpoint/2010/main" val="254064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6FE87-30E9-64DD-942A-C9DAA7BE7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7772400" cy="5829300"/>
          </a:xfrm>
          <a:prstGeom prst="rect">
            <a:avLst/>
          </a:prstGeom>
        </p:spPr>
      </p:pic>
    </p:spTree>
    <p:extLst>
      <p:ext uri="{BB962C8B-B14F-4D97-AF65-F5344CB8AC3E}">
        <p14:creationId xmlns:p14="http://schemas.microsoft.com/office/powerpoint/2010/main" val="9936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DAFA20-944B-6876-4CBE-A7C0479FA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321" y="324092"/>
            <a:ext cx="7772400" cy="5829300"/>
          </a:xfrm>
          <a:prstGeom prst="rect">
            <a:avLst/>
          </a:prstGeom>
        </p:spPr>
      </p:pic>
    </p:spTree>
    <p:extLst>
      <p:ext uri="{BB962C8B-B14F-4D97-AF65-F5344CB8AC3E}">
        <p14:creationId xmlns:p14="http://schemas.microsoft.com/office/powerpoint/2010/main" val="122290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0320A-5C78-694E-84D9-6C64744BC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387350"/>
            <a:ext cx="9298329" cy="6185972"/>
          </a:xfrm>
          <a:prstGeom prst="rect">
            <a:avLst/>
          </a:prstGeom>
        </p:spPr>
      </p:pic>
    </p:spTree>
    <p:extLst>
      <p:ext uri="{BB962C8B-B14F-4D97-AF65-F5344CB8AC3E}">
        <p14:creationId xmlns:p14="http://schemas.microsoft.com/office/powerpoint/2010/main" val="1017120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A4372-84D1-8EB3-AE15-85E72713B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132" y="1323566"/>
            <a:ext cx="6352813" cy="4210868"/>
          </a:xfrm>
          <a:prstGeom prst="rect">
            <a:avLst/>
          </a:prstGeom>
        </p:spPr>
      </p:pic>
    </p:spTree>
    <p:extLst>
      <p:ext uri="{BB962C8B-B14F-4D97-AF65-F5344CB8AC3E}">
        <p14:creationId xmlns:p14="http://schemas.microsoft.com/office/powerpoint/2010/main" val="1859712525"/>
      </p:ext>
    </p:extLst>
  </p:cSld>
  <p:clrMapOvr>
    <a:masterClrMapping/>
  </p:clrMapOvr>
</p:sld>
</file>

<file path=ppt/theme/theme1.xml><?xml version="1.0" encoding="utf-8"?>
<a:theme xmlns:a="http://schemas.openxmlformats.org/drawingml/2006/main" name="Primera_combinación">
  <a:themeElements>
    <a:clrScheme name="CIAT2023">
      <a:dk1>
        <a:srgbClr val="282D63"/>
      </a:dk1>
      <a:lt1>
        <a:srgbClr val="282D63"/>
      </a:lt1>
      <a:dk2>
        <a:srgbClr val="C8D9EE"/>
      </a:dk2>
      <a:lt2>
        <a:srgbClr val="FFFBD9"/>
      </a:lt2>
      <a:accent1>
        <a:srgbClr val="245EA9"/>
      </a:accent1>
      <a:accent2>
        <a:srgbClr val="4DAE65"/>
      </a:accent2>
      <a:accent3>
        <a:srgbClr val="FFF482"/>
      </a:accent3>
      <a:accent4>
        <a:srgbClr val="282D63"/>
      </a:accent4>
      <a:accent5>
        <a:srgbClr val="004F41"/>
      </a:accent5>
      <a:accent6>
        <a:srgbClr val="DDCA00"/>
      </a:accent6>
      <a:hlink>
        <a:srgbClr val="245EA9"/>
      </a:hlink>
      <a:folHlink>
        <a:srgbClr val="DDCA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79FF5CA-5C44-47F0-A5AB-0C8F0469466D}" vid="{2253F337-C973-4713-AB73-FF2A597A92A4}"/>
    </a:ext>
  </a:extLst>
</a:theme>
</file>

<file path=ppt/theme/theme2.xml><?xml version="1.0" encoding="utf-8"?>
<a:theme xmlns:a="http://schemas.openxmlformats.org/drawingml/2006/main" name="Segunda_combinación">
  <a:themeElements>
    <a:clrScheme name="CIAT2023">
      <a:dk1>
        <a:srgbClr val="282D63"/>
      </a:dk1>
      <a:lt1>
        <a:srgbClr val="282D63"/>
      </a:lt1>
      <a:dk2>
        <a:srgbClr val="C8D9EE"/>
      </a:dk2>
      <a:lt2>
        <a:srgbClr val="FFFBD9"/>
      </a:lt2>
      <a:accent1>
        <a:srgbClr val="245EA9"/>
      </a:accent1>
      <a:accent2>
        <a:srgbClr val="4DAE65"/>
      </a:accent2>
      <a:accent3>
        <a:srgbClr val="FFF482"/>
      </a:accent3>
      <a:accent4>
        <a:srgbClr val="282D63"/>
      </a:accent4>
      <a:accent5>
        <a:srgbClr val="004F41"/>
      </a:accent5>
      <a:accent6>
        <a:srgbClr val="DDCA00"/>
      </a:accent6>
      <a:hlink>
        <a:srgbClr val="245EA9"/>
      </a:hlink>
      <a:folHlink>
        <a:srgbClr val="DDCA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79FF5CA-5C44-47F0-A5AB-0C8F0469466D}" vid="{E4720C5D-F625-45BC-AAED-890097826A2F}"/>
    </a:ext>
  </a:extLst>
</a:theme>
</file>

<file path=ppt/theme/theme3.xml><?xml version="1.0" encoding="utf-8"?>
<a:theme xmlns:a="http://schemas.openxmlformats.org/drawingml/2006/main" name="General">
  <a:themeElements>
    <a:clrScheme name="CIAT">
      <a:dk1>
        <a:srgbClr val="2F4087"/>
      </a:dk1>
      <a:lt1>
        <a:srgbClr val="FFFFFF"/>
      </a:lt1>
      <a:dk2>
        <a:srgbClr val="1B5347"/>
      </a:dk2>
      <a:lt2>
        <a:srgbClr val="C0C0C0"/>
      </a:lt2>
      <a:accent1>
        <a:srgbClr val="3061A7"/>
      </a:accent1>
      <a:accent2>
        <a:srgbClr val="E4CB1A"/>
      </a:accent2>
      <a:accent3>
        <a:srgbClr val="9F9F9E"/>
      </a:accent3>
      <a:accent4>
        <a:srgbClr val="C2A41E"/>
      </a:accent4>
      <a:accent5>
        <a:srgbClr val="83AEDC"/>
      </a:accent5>
      <a:accent6>
        <a:srgbClr val="97C78B"/>
      </a:accent6>
      <a:hlink>
        <a:srgbClr val="3061A7"/>
      </a:hlink>
      <a:folHlink>
        <a:srgbClr val="52AD6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8D9ED"/>
        </a:solidFill>
        <a:ln w="56398"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Presentation1" id="{679FF5CA-5C44-47F0-A5AB-0C8F0469466D}" vid="{9728D521-3847-41E5-B60F-94D075F44D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478254-a0c5-45e3-9a9d-cd8507c4abed" xsi:nil="true"/>
    <lcf76f155ced4ddcb4097134ff3c332f xmlns="3af70f3f-b186-421d-83c9-a8b5b684b00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728CCE744977408E870705A9F441A7" ma:contentTypeVersion="18" ma:contentTypeDescription="Create a new document." ma:contentTypeScope="" ma:versionID="2cce253904f051d47fe5976e010ca387">
  <xsd:schema xmlns:xsd="http://www.w3.org/2001/XMLSchema" xmlns:xs="http://www.w3.org/2001/XMLSchema" xmlns:p="http://schemas.microsoft.com/office/2006/metadata/properties" xmlns:ns2="3af70f3f-b186-421d-83c9-a8b5b684b00e" xmlns:ns3="30478254-a0c5-45e3-9a9d-cd8507c4abed" targetNamespace="http://schemas.microsoft.com/office/2006/metadata/properties" ma:root="true" ma:fieldsID="fe218bd29f201dbf3d618267c213f767" ns2:_="" ns3:_="">
    <xsd:import namespace="3af70f3f-b186-421d-83c9-a8b5b684b00e"/>
    <xsd:import namespace="30478254-a0c5-45e3-9a9d-cd8507c4ab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70f3f-b186-421d-83c9-a8b5b684b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8662771-029b-4fac-8cc7-ce2a2ae17b7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78254-a0c5-45e3-9a9d-cd8507c4abe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596c808-47e0-49a0-b611-24beb2273c7a}" ma:internalName="TaxCatchAll" ma:showField="CatchAllData" ma:web="30478254-a0c5-45e3-9a9d-cd8507c4abed">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99630-CB24-4171-AD82-B9F47F4AFD9C}">
  <ds:schemaRefs>
    <ds:schemaRef ds:uri="http://www.w3.org/XML/1998/namespace"/>
    <ds:schemaRef ds:uri="http://purl.org/dc/terms/"/>
    <ds:schemaRef ds:uri="3af70f3f-b186-421d-83c9-a8b5b684b00e"/>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0478254-a0c5-45e3-9a9d-cd8507c4abed"/>
  </ds:schemaRefs>
</ds:datastoreItem>
</file>

<file path=customXml/itemProps2.xml><?xml version="1.0" encoding="utf-8"?>
<ds:datastoreItem xmlns:ds="http://schemas.openxmlformats.org/officeDocument/2006/customXml" ds:itemID="{95973717-513E-446A-80D7-C04DB5A38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70f3f-b186-421d-83c9-a8b5b684b00e"/>
    <ds:schemaRef ds:uri="30478254-a0c5-45e3-9a9d-cd8507c4ab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5C35CD-9C57-40F9-9ACC-65193A067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20240308_EST_PProc_COM_plantilla_presentaciones_CIAT (1)</Template>
  <TotalTime>7823</TotalTime>
  <Words>972</Words>
  <Application>Microsoft Macintosh PowerPoint</Application>
  <PresentationFormat>Widescreen</PresentationFormat>
  <Paragraphs>48</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Aptos</vt:lpstr>
      <vt:lpstr>Aptos Display</vt:lpstr>
      <vt:lpstr>Arial</vt:lpstr>
      <vt:lpstr>Calibri</vt:lpstr>
      <vt:lpstr>Primera_combinación</vt:lpstr>
      <vt:lpstr>Segunda_combinación</vt:lpstr>
      <vt:lpstr>General</vt:lpstr>
      <vt:lpstr>Mecanismos de prevenção e resolução de conflitos e de promoção do cumprimento voluntário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primeira Resolução numa Assembleia do CIAT</vt:lpstr>
      <vt:lpstr>PowerPoint Presentation</vt:lpstr>
      <vt:lpstr>Considerandos</vt:lpstr>
      <vt:lpstr>Declaração</vt:lpstr>
      <vt:lpstr>Declaração</vt:lpstr>
      <vt:lpstr>Declaração</vt:lpstr>
      <vt:lpstr>Declaração</vt:lpstr>
      <vt:lpstr>Para ver as resoluções</vt:lpstr>
      <vt:lpstr>Muito 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Elizabeth Rodriguez</dc:creator>
  <cp:lastModifiedBy>Marcio Ferreira Verdi</cp:lastModifiedBy>
  <cp:revision>14</cp:revision>
  <dcterms:created xsi:type="dcterms:W3CDTF">2024-04-05T13:27:41Z</dcterms:created>
  <dcterms:modified xsi:type="dcterms:W3CDTF">2024-05-29T02:28:29Z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0x0101005279A57E3E42364E9B6CAD90562858E6</vt:lpwstr>
  </property>
  <property fmtid="{D5CDD505-2E9C-101B-9397-08002B2CF9AE}" pid="3" name="MediaServiceImageTags">
    <vt:lpwstr/>
  </property>
</Properties>
</file>